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6"/>
  </p:notesMasterIdLst>
  <p:handoutMasterIdLst>
    <p:handoutMasterId r:id="rId7"/>
  </p:handoutMasterIdLst>
  <p:sldIdLst>
    <p:sldId id="267" r:id="rId5"/>
  </p:sldIdLst>
  <p:sldSz cx="12192000" cy="6858000"/>
  <p:notesSz cx="6797675" cy="9926638"/>
  <p:defaultTextStyle>
    <a:defPPr rtl="0">
      <a:defRPr lang="ja-jp"/>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 id="3" name="塗木 亜由美" initials="塗木" lastIdx="1" clrIdx="2">
    <p:extLst>
      <p:ext uri="{19B8F6BF-5375-455C-9EA6-DF929625EA0E}">
        <p15:presenceInfo xmlns:p15="http://schemas.microsoft.com/office/powerpoint/2012/main" userId="2c20a61cf9ed943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226" autoAdjust="0"/>
  </p:normalViewPr>
  <p:slideViewPr>
    <p:cSldViewPr snapToGrid="0">
      <p:cViewPr varScale="1">
        <p:scale>
          <a:sx n="66" d="100"/>
          <a:sy n="66" d="100"/>
        </p:scale>
        <p:origin x="668" y="44"/>
      </p:cViewPr>
      <p:guideLst/>
    </p:cSldViewPr>
  </p:slideViewPr>
  <p:notesTextViewPr>
    <p:cViewPr>
      <p:scale>
        <a:sx n="1" d="1"/>
        <a:sy n="1" d="1"/>
      </p:scale>
      <p:origin x="0" y="0"/>
    </p:cViewPr>
  </p:notesTextViewPr>
  <p:notesViewPr>
    <p:cSldViewPr snapToGrid="0">
      <p:cViewPr varScale="1">
        <p:scale>
          <a:sx n="89" d="100"/>
          <a:sy n="89" d="100"/>
        </p:scale>
        <p:origin x="378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7732057-8DEC-4CA9-8F32-49702229B903}"/>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16B4607A-14CC-4D44-92D0-0B5B185F9B7E}"/>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C39003D-E546-4D14-ABFD-0FCBFEA13DF0}" type="datetime1">
              <a:rPr kumimoji="1" lang="ja-JP" altLang="en-US" smtClean="0">
                <a:latin typeface="Meiryo UI" panose="020B0604030504040204" pitchFamily="50" charset="-128"/>
                <a:ea typeface="Meiryo UI" panose="020B0604030504040204" pitchFamily="50" charset="-128"/>
              </a:rPr>
              <a:t>2023/8/23</a:t>
            </a:fld>
            <a:endParaRPr kumimoji="1" lang="ja-JP" altLang="en-US">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202B7392-EAE6-42BE-888F-8E757C8BB31B}"/>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1B8DD9D5-B0F7-424E-91B5-246F15782A68}"/>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066A9EB-AD44-4F3B-9192-77F2ABF5A6B2}" type="slidenum">
              <a:rPr kumimoji="1" lang="en-US" altLang="ja-JP" smtClean="0">
                <a:latin typeface="Meiryo UI" panose="020B0604030504040204" pitchFamily="50" charset="-128"/>
                <a:ea typeface="Meiryo UI" panose="020B0604030504040204" pitchFamily="50" charset="-128"/>
              </a:rPr>
              <a:t>‹#›</a:t>
            </a:fld>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31161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baseline="0">
                <a:latin typeface="Meiryo UI" panose="020B0604030504040204" pitchFamily="50" charset="-128"/>
                <a:ea typeface="Meiryo UI" panose="020B0604030504040204" pitchFamily="50" charset="-128"/>
              </a:defRPr>
            </a:lvl1pPr>
          </a:lstStyle>
          <a:p>
            <a:endParaRPr kumimoji="1" lang="ja-JP" altLang="en-US" noProof="0"/>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baseline="0">
                <a:latin typeface="Meiryo UI" panose="020B0604030504040204" pitchFamily="50" charset="-128"/>
                <a:ea typeface="Meiryo UI" panose="020B0604030504040204" pitchFamily="50" charset="-128"/>
              </a:defRPr>
            </a:lvl1pPr>
          </a:lstStyle>
          <a:p>
            <a:fld id="{96DD9A72-2380-4150-9E27-F58224834291}" type="datetime1">
              <a:rPr kumimoji="1" lang="ja-JP" altLang="en-US" noProof="0" smtClean="0"/>
              <a:t>2023/8/23</a:t>
            </a:fld>
            <a:endParaRPr kumimoji="1" lang="ja-JP" altLang="en-US" noProof="0"/>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noProof="0"/>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noProof="0"/>
              <a:t>マスター テキストのスタイルを編集する</a:t>
            </a:r>
          </a:p>
          <a:p>
            <a:pPr lvl="1"/>
            <a:r>
              <a:rPr kumimoji="1" lang="ja-JP" altLang="en-US" noProof="0"/>
              <a:t>第 </a:t>
            </a:r>
            <a:r>
              <a:rPr kumimoji="1" lang="en-US" altLang="ja-JP" noProof="0"/>
              <a:t>2 </a:t>
            </a:r>
            <a:r>
              <a:rPr kumimoji="1" lang="ja-JP" altLang="en-US" noProof="0"/>
              <a:t>レベル</a:t>
            </a:r>
          </a:p>
          <a:p>
            <a:pPr lvl="2"/>
            <a:r>
              <a:rPr kumimoji="1" lang="ja-JP" altLang="en-US" noProof="0"/>
              <a:t>第 </a:t>
            </a:r>
            <a:r>
              <a:rPr kumimoji="1" lang="en-US" altLang="ja-JP" noProof="0"/>
              <a:t>3 </a:t>
            </a:r>
            <a:r>
              <a:rPr kumimoji="1" lang="ja-JP" altLang="en-US" noProof="0"/>
              <a:t>レベル</a:t>
            </a:r>
          </a:p>
          <a:p>
            <a:pPr lvl="3"/>
            <a:r>
              <a:rPr kumimoji="1" lang="ja-JP" altLang="en-US" noProof="0"/>
              <a:t>第 </a:t>
            </a:r>
            <a:r>
              <a:rPr kumimoji="1" lang="en-US" altLang="ja-JP" noProof="0"/>
              <a:t>4 </a:t>
            </a:r>
            <a:r>
              <a:rPr kumimoji="1" lang="ja-JP" altLang="en-US" noProof="0"/>
              <a:t>レベル</a:t>
            </a:r>
          </a:p>
          <a:p>
            <a:pPr lvl="4"/>
            <a:r>
              <a:rPr kumimoji="1" lang="ja-JP" altLang="en-US" noProof="0"/>
              <a:t>第 </a:t>
            </a:r>
            <a:r>
              <a:rPr kumimoji="1" lang="en-US" altLang="ja-JP" noProof="0"/>
              <a:t>5 </a:t>
            </a:r>
            <a:r>
              <a:rPr kumimoji="1" lang="ja-JP" altLang="en-US" noProof="0"/>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baseline="0">
                <a:latin typeface="Meiryo UI" panose="020B0604030504040204" pitchFamily="50" charset="-128"/>
                <a:ea typeface="Meiryo UI" panose="020B0604030504040204" pitchFamily="50" charset="-128"/>
              </a:defRPr>
            </a:lvl1pPr>
          </a:lstStyle>
          <a:p>
            <a:endParaRPr kumimoji="1" lang="ja-JP" altLang="en-US" noProof="0"/>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baseline="0">
                <a:latin typeface="Meiryo UI" panose="020B0604030504040204" pitchFamily="50" charset="-128"/>
                <a:ea typeface="Meiryo UI" panose="020B0604030504040204" pitchFamily="50" charset="-128"/>
              </a:defRPr>
            </a:lvl1pPr>
          </a:lstStyle>
          <a:p>
            <a:fld id="{A826B387-7F81-4A8F-9AA5-C8C97976B379}" type="slidenum">
              <a:rPr kumimoji="1" lang="en-US" altLang="ja-JP" noProof="0" smtClean="0"/>
              <a:pPr/>
              <a:t>‹#›</a:t>
            </a:fld>
            <a:endParaRPr kumimoji="1" lang="ja-JP" altLang="en-US" noProof="0"/>
          </a:p>
        </p:txBody>
      </p:sp>
    </p:spTree>
    <p:extLst>
      <p:ext uri="{BB962C8B-B14F-4D97-AF65-F5344CB8AC3E}">
        <p14:creationId xmlns:p14="http://schemas.microsoft.com/office/powerpoint/2010/main" val="162874114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baseline="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kumimoji="1" sz="1200" kern="1200" baseline="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kumimoji="1" sz="1200" kern="1200" baseline="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kumimoji="1" sz="1200" kern="1200" baseline="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kumimoji="1" sz="1200" kern="1200" baseline="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26B387-7F81-4A8F-9AA5-C8C97976B379}" type="slidenum">
              <a:rPr kumimoji="1" lang="en-US" altLang="ja-JP" smtClean="0"/>
              <a:pPr/>
              <a:t>1</a:t>
            </a:fld>
            <a:endParaRPr kumimoji="1" lang="ja-JP" altLang="en-US"/>
          </a:p>
        </p:txBody>
      </p:sp>
    </p:spTree>
    <p:extLst>
      <p:ext uri="{BB962C8B-B14F-4D97-AF65-F5344CB8AC3E}">
        <p14:creationId xmlns:p14="http://schemas.microsoft.com/office/powerpoint/2010/main" val="416447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chemeClr val="accent1"/>
        </a:solidFill>
        <a:effectLst/>
      </p:bgPr>
    </p:bg>
    <p:spTree>
      <p:nvGrpSpPr>
        <p:cNvPr id="1" name=""/>
        <p:cNvGrpSpPr/>
        <p:nvPr/>
      </p:nvGrpSpPr>
      <p:grpSpPr>
        <a:xfrm>
          <a:off x="0" y="0"/>
          <a:ext cx="0" cy="0"/>
          <a:chOff x="0" y="0"/>
          <a:chExt cx="0" cy="0"/>
        </a:xfrm>
      </p:grpSpPr>
      <p:sp>
        <p:nvSpPr>
          <p:cNvPr id="11" name="フリーフォーム 6" title="円のスカラップ"/>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タイトル 1"/>
          <p:cNvSpPr>
            <a:spLocks noGrp="1"/>
          </p:cNvSpPr>
          <p:nvPr>
            <p:ph type="ctrTitle"/>
          </p:nvPr>
        </p:nvSpPr>
        <p:spPr>
          <a:xfrm>
            <a:off x="1078523" y="1098388"/>
            <a:ext cx="10318418" cy="4394988"/>
          </a:xfrm>
        </p:spPr>
        <p:txBody>
          <a:bodyPr rtlCol="0" anchor="ctr">
            <a:noAutofit/>
          </a:bodyPr>
          <a:lstStyle>
            <a:lvl1pPr algn="ctr">
              <a:defRPr sz="10000" spc="800" baseline="0"/>
            </a:lvl1pPr>
          </a:lstStyle>
          <a:p>
            <a:pPr rtl="0"/>
            <a:r>
              <a:rPr lang="ja-JP" altLang="en-US" noProof="0"/>
              <a:t>マスター タイトルの書式設定</a:t>
            </a:r>
          </a:p>
        </p:txBody>
      </p:sp>
      <p:sp>
        <p:nvSpPr>
          <p:cNvPr id="3" name="サブタイトル 2"/>
          <p:cNvSpPr>
            <a:spLocks noGrp="1"/>
          </p:cNvSpPr>
          <p:nvPr>
            <p:ph type="subTitle" idx="1"/>
          </p:nvPr>
        </p:nvSpPr>
        <p:spPr>
          <a:xfrm>
            <a:off x="2215045" y="5979196"/>
            <a:ext cx="8045373" cy="742279"/>
          </a:xfrm>
        </p:spPr>
        <p:txBody>
          <a:bodyPr rtlCol="0"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ja-JP" altLang="en-US" noProof="0"/>
              <a:t>マスター サブタイトルの書式設定</a:t>
            </a:r>
          </a:p>
        </p:txBody>
      </p:sp>
      <p:sp>
        <p:nvSpPr>
          <p:cNvPr id="4" name="日付プレースホルダー 3"/>
          <p:cNvSpPr>
            <a:spLocks noGrp="1"/>
          </p:cNvSpPr>
          <p:nvPr>
            <p:ph type="dt" sz="half" idx="10"/>
          </p:nvPr>
        </p:nvSpPr>
        <p:spPr>
          <a:xfrm>
            <a:off x="1078523" y="6375679"/>
            <a:ext cx="2329722" cy="348462"/>
          </a:xfrm>
        </p:spPr>
        <p:txBody>
          <a:bodyPr rtlCol="0"/>
          <a:lstStyle>
            <a:lvl1pPr>
              <a:defRPr baseline="0">
                <a:solidFill>
                  <a:schemeClr val="accent1">
                    <a:lumMod val="50000"/>
                  </a:schemeClr>
                </a:solidFill>
              </a:defRPr>
            </a:lvl1pPr>
          </a:lstStyle>
          <a:p>
            <a:fld id="{038F07E8-D743-4462-9302-6B439FB3F9B1}" type="datetime1">
              <a:rPr lang="ja-JP" altLang="en-US" noProof="0" smtClean="0"/>
              <a:t>2023/8/23</a:t>
            </a:fld>
            <a:endParaRPr lang="ja-JP" altLang="en-US" noProof="0"/>
          </a:p>
        </p:txBody>
      </p:sp>
      <p:sp>
        <p:nvSpPr>
          <p:cNvPr id="5" name="フッター プレースホルダー 4"/>
          <p:cNvSpPr>
            <a:spLocks noGrp="1"/>
          </p:cNvSpPr>
          <p:nvPr>
            <p:ph type="ftr" sz="quarter" idx="11"/>
          </p:nvPr>
        </p:nvSpPr>
        <p:spPr>
          <a:xfrm>
            <a:off x="4180332" y="6375679"/>
            <a:ext cx="4114800" cy="345796"/>
          </a:xfrm>
        </p:spPr>
        <p:txBody>
          <a:bodyPr rtlCol="0"/>
          <a:lstStyle>
            <a:lvl1pPr>
              <a:defRPr baseline="0">
                <a:solidFill>
                  <a:schemeClr val="accent1">
                    <a:lumMod val="50000"/>
                  </a:schemeClr>
                </a:solidFill>
              </a:defRPr>
            </a:lvl1pPr>
          </a:lstStyle>
          <a:p>
            <a:endParaRPr lang="ja-JP" altLang="en-US" noProof="0"/>
          </a:p>
        </p:txBody>
      </p:sp>
      <p:sp>
        <p:nvSpPr>
          <p:cNvPr id="6" name="スライド番号プレースホルダー 5"/>
          <p:cNvSpPr>
            <a:spLocks noGrp="1"/>
          </p:cNvSpPr>
          <p:nvPr>
            <p:ph type="sldNum" sz="quarter" idx="12"/>
          </p:nvPr>
        </p:nvSpPr>
        <p:spPr>
          <a:xfrm>
            <a:off x="9067218" y="6375679"/>
            <a:ext cx="2329723" cy="345796"/>
          </a:xfrm>
        </p:spPr>
        <p:txBody>
          <a:bodyPr rtlCol="0"/>
          <a:lstStyle>
            <a:lvl1pPr>
              <a:defRPr baseline="0">
                <a:solidFill>
                  <a:schemeClr val="accent1">
                    <a:lumMod val="50000"/>
                  </a:schemeClr>
                </a:solidFill>
              </a:defRPr>
            </a:lvl1pPr>
          </a:lstStyle>
          <a:p>
            <a:fld id="{71766878-3199-4EAB-94E7-2D6D11070E14}" type="slidenum">
              <a:rPr lang="en-US" altLang="ja-JP" noProof="0" smtClean="0"/>
              <a:pPr/>
              <a:t>‹#›</a:t>
            </a:fld>
            <a:endParaRPr lang="ja-JP" altLang="en-US" noProof="0"/>
          </a:p>
        </p:txBody>
      </p:sp>
      <p:sp>
        <p:nvSpPr>
          <p:cNvPr id="13" name="長方形 12" title="左端の境界線"/>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p>
        </p:txBody>
      </p:sp>
      <p:sp>
        <p:nvSpPr>
          <p:cNvPr id="3" name="縦書きテキスト プレースホルダー 2"/>
          <p:cNvSpPr>
            <a:spLocks noGrp="1"/>
          </p:cNvSpPr>
          <p:nvPr>
            <p:ph type="body" orient="vert" idx="1" hasCustomPrompt="1"/>
          </p:nvPr>
        </p:nvSpPr>
        <p:spPr/>
        <p:txBody>
          <a:bodyPr vert="eaVert" rtlCol="0"/>
          <a:lstStyle>
            <a:lvl2pPr>
              <a:defRPr/>
            </a:lvl2pPr>
            <a:lvl3pPr>
              <a:defRPr/>
            </a:lvl3pPr>
            <a:lvl4pPr>
              <a:defRPr/>
            </a:lvl4pPr>
            <a:lvl5pPr>
              <a:defRPr/>
            </a:lvl5pPr>
          </a:lstStyle>
          <a:p>
            <a:pPr lvl="0" rtl="0"/>
            <a:r>
              <a:rPr lang="ja-JP" altLang="en-US" noProof="0"/>
              <a:t>マスター テキストのスタイルを編集する</a:t>
            </a:r>
          </a:p>
          <a:p>
            <a:pPr lvl="1"/>
            <a:r>
              <a:rPr kumimoji="1" lang="ja-JP" altLang="en-US" noProof="0"/>
              <a:t>第 </a:t>
            </a:r>
            <a:r>
              <a:rPr kumimoji="1" lang="en-US" altLang="ja-JP" noProof="0"/>
              <a:t>2 </a:t>
            </a:r>
            <a:r>
              <a:rPr kumimoji="1" lang="ja-JP" altLang="en-US" noProof="0"/>
              <a:t>レベル</a:t>
            </a:r>
          </a:p>
          <a:p>
            <a:pPr lvl="2"/>
            <a:r>
              <a:rPr kumimoji="1" lang="ja-JP" altLang="en-US" noProof="0"/>
              <a:t>第 </a:t>
            </a:r>
            <a:r>
              <a:rPr kumimoji="1" lang="en-US" altLang="ja-JP" noProof="0"/>
              <a:t>3 </a:t>
            </a:r>
            <a:r>
              <a:rPr kumimoji="1" lang="ja-JP" altLang="en-US" noProof="0"/>
              <a:t>レベル</a:t>
            </a:r>
          </a:p>
          <a:p>
            <a:pPr lvl="3"/>
            <a:r>
              <a:rPr kumimoji="1" lang="ja-JP" altLang="en-US" noProof="0"/>
              <a:t>第 </a:t>
            </a:r>
            <a:r>
              <a:rPr kumimoji="1" lang="en-US" altLang="ja-JP" noProof="0"/>
              <a:t>4 </a:t>
            </a:r>
            <a:r>
              <a:rPr kumimoji="1" lang="ja-JP" altLang="en-US" noProof="0"/>
              <a:t>レベル</a:t>
            </a:r>
          </a:p>
          <a:p>
            <a:pPr lvl="4"/>
            <a:r>
              <a:rPr kumimoji="1" lang="ja-JP" altLang="en-US" noProof="0"/>
              <a:t>第 </a:t>
            </a:r>
            <a:r>
              <a:rPr kumimoji="1" lang="en-US" altLang="ja-JP" noProof="0"/>
              <a:t>5 </a:t>
            </a:r>
            <a:r>
              <a:rPr kumimoji="1" lang="ja-JP" altLang="en-US" noProof="0"/>
              <a:t>レベル</a:t>
            </a:r>
          </a:p>
        </p:txBody>
      </p:sp>
      <p:sp>
        <p:nvSpPr>
          <p:cNvPr id="4" name="日付プレースホルダー 3"/>
          <p:cNvSpPr>
            <a:spLocks noGrp="1"/>
          </p:cNvSpPr>
          <p:nvPr>
            <p:ph type="dt" sz="half" idx="10"/>
          </p:nvPr>
        </p:nvSpPr>
        <p:spPr/>
        <p:txBody>
          <a:bodyPr rtlCol="0"/>
          <a:lstStyle/>
          <a:p>
            <a:pPr rtl="0"/>
            <a:fld id="{AC671839-64B0-44D9-930A-CCF8DC556409}" type="datetime1">
              <a:rPr lang="ja-JP" altLang="en-US" noProof="0" smtClean="0"/>
              <a:t>2023/8/23</a:t>
            </a:fld>
            <a:endParaRPr lang="ja-JP" altLang="en-US" noProof="0"/>
          </a:p>
        </p:txBody>
      </p:sp>
      <p:sp>
        <p:nvSpPr>
          <p:cNvPr id="5" name="フッター プレースホルダー 4"/>
          <p:cNvSpPr>
            <a:spLocks noGrp="1"/>
          </p:cNvSpPr>
          <p:nvPr>
            <p:ph type="ftr" sz="quarter" idx="11"/>
          </p:nvPr>
        </p:nvSpPr>
        <p:spPr/>
        <p:txBody>
          <a:bodyPr rtlCol="0"/>
          <a:lstStyle/>
          <a:p>
            <a:pPr rtl="0"/>
            <a:endParaRPr lang="ja-JP" altLang="en-US" noProof="0"/>
          </a:p>
        </p:txBody>
      </p:sp>
      <p:sp>
        <p:nvSpPr>
          <p:cNvPr id="6" name="スライド番号プレースホルダー 5"/>
          <p:cNvSpPr>
            <a:spLocks noGrp="1"/>
          </p:cNvSpPr>
          <p:nvPr>
            <p:ph type="sldNum" sz="quarter" idx="12"/>
          </p:nvPr>
        </p:nvSpPr>
        <p:spPr/>
        <p:txBody>
          <a:bodyPr rtlCol="0"/>
          <a:lstStyle/>
          <a:p>
            <a:pPr rtl="0"/>
            <a:fld id="{71766878-3199-4EAB-94E7-2D6D11070E14}" type="slidenum">
              <a:rPr lang="en-US" altLang="ja-JP" noProof="0" smtClean="0"/>
              <a:t>‹#›</a:t>
            </a:fld>
            <a:endParaRPr lang="ja-JP" altLang="en-US"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066321" y="382386"/>
            <a:ext cx="1492132" cy="5600404"/>
          </a:xfrm>
        </p:spPr>
        <p:txBody>
          <a:bodyPr vert="eaVert" rtlCol="0"/>
          <a:lstStyle/>
          <a:p>
            <a:pPr rtl="0"/>
            <a:r>
              <a:rPr lang="ja-JP" altLang="en-US" noProof="0"/>
              <a:t>マスター タイトルの書式設定</a:t>
            </a:r>
          </a:p>
        </p:txBody>
      </p:sp>
      <p:sp>
        <p:nvSpPr>
          <p:cNvPr id="3" name="縦書きテキスト プレースホルダー 2"/>
          <p:cNvSpPr>
            <a:spLocks noGrp="1"/>
          </p:cNvSpPr>
          <p:nvPr>
            <p:ph type="body" orient="vert" idx="1" hasCustomPrompt="1"/>
          </p:nvPr>
        </p:nvSpPr>
        <p:spPr>
          <a:xfrm>
            <a:off x="1257300" y="382385"/>
            <a:ext cx="8392585" cy="5600405"/>
          </a:xfrm>
        </p:spPr>
        <p:txBody>
          <a:bodyPr vert="eaVert" rtlCol="0"/>
          <a:lstStyle>
            <a:lvl2pPr>
              <a:defRPr/>
            </a:lvl2pPr>
            <a:lvl3pPr>
              <a:defRPr/>
            </a:lvl3pPr>
            <a:lvl4pPr>
              <a:defRPr/>
            </a:lvl4pPr>
            <a:lvl5pPr>
              <a:defRPr/>
            </a:lvl5pPr>
          </a:lstStyle>
          <a:p>
            <a:pPr lvl="0" rtl="0"/>
            <a:r>
              <a:rPr lang="ja-JP" altLang="en-US" noProof="0"/>
              <a:t>マスター テキストのスタイルを編集する</a:t>
            </a:r>
          </a:p>
          <a:p>
            <a:pPr lvl="1"/>
            <a:r>
              <a:rPr kumimoji="1" lang="ja-JP" altLang="en-US" noProof="0"/>
              <a:t>第 </a:t>
            </a:r>
            <a:r>
              <a:rPr kumimoji="1" lang="en-US" altLang="ja-JP" noProof="0"/>
              <a:t>2 </a:t>
            </a:r>
            <a:r>
              <a:rPr kumimoji="1" lang="ja-JP" altLang="en-US" noProof="0"/>
              <a:t>レベル</a:t>
            </a:r>
          </a:p>
          <a:p>
            <a:pPr lvl="2"/>
            <a:r>
              <a:rPr kumimoji="1" lang="ja-JP" altLang="en-US" noProof="0"/>
              <a:t>第 </a:t>
            </a:r>
            <a:r>
              <a:rPr kumimoji="1" lang="en-US" altLang="ja-JP" noProof="0"/>
              <a:t>3 </a:t>
            </a:r>
            <a:r>
              <a:rPr kumimoji="1" lang="ja-JP" altLang="en-US" noProof="0"/>
              <a:t>レベル</a:t>
            </a:r>
          </a:p>
          <a:p>
            <a:pPr lvl="3"/>
            <a:r>
              <a:rPr kumimoji="1" lang="ja-JP" altLang="en-US" noProof="0"/>
              <a:t>第 </a:t>
            </a:r>
            <a:r>
              <a:rPr kumimoji="1" lang="en-US" altLang="ja-JP" noProof="0"/>
              <a:t>4 </a:t>
            </a:r>
            <a:r>
              <a:rPr kumimoji="1" lang="ja-JP" altLang="en-US" noProof="0"/>
              <a:t>レベル</a:t>
            </a:r>
          </a:p>
          <a:p>
            <a:pPr lvl="4"/>
            <a:r>
              <a:rPr kumimoji="1" lang="ja-JP" altLang="en-US" noProof="0"/>
              <a:t>第 </a:t>
            </a:r>
            <a:r>
              <a:rPr kumimoji="1" lang="en-US" altLang="ja-JP" noProof="0"/>
              <a:t>5 </a:t>
            </a:r>
            <a:r>
              <a:rPr kumimoji="1" lang="ja-JP" altLang="en-US" noProof="0"/>
              <a:t>レベル</a:t>
            </a:r>
          </a:p>
        </p:txBody>
      </p:sp>
      <p:sp>
        <p:nvSpPr>
          <p:cNvPr id="4" name="日付プレースホルダー 3"/>
          <p:cNvSpPr>
            <a:spLocks noGrp="1"/>
          </p:cNvSpPr>
          <p:nvPr>
            <p:ph type="dt" sz="half" idx="10"/>
          </p:nvPr>
        </p:nvSpPr>
        <p:spPr/>
        <p:txBody>
          <a:bodyPr rtlCol="0"/>
          <a:lstStyle/>
          <a:p>
            <a:pPr rtl="0"/>
            <a:fld id="{E9E957AB-E935-42BB-A76F-0516EB140DBE}" type="datetime1">
              <a:rPr lang="ja-JP" altLang="en-US" noProof="0" smtClean="0"/>
              <a:t>2023/8/23</a:t>
            </a:fld>
            <a:endParaRPr lang="ja-JP" altLang="en-US" noProof="0"/>
          </a:p>
        </p:txBody>
      </p:sp>
      <p:sp>
        <p:nvSpPr>
          <p:cNvPr id="5" name="フッター プレースホルダー 4"/>
          <p:cNvSpPr>
            <a:spLocks noGrp="1"/>
          </p:cNvSpPr>
          <p:nvPr>
            <p:ph type="ftr" sz="quarter" idx="11"/>
          </p:nvPr>
        </p:nvSpPr>
        <p:spPr/>
        <p:txBody>
          <a:bodyPr rtlCol="0"/>
          <a:lstStyle/>
          <a:p>
            <a:pPr rtl="0"/>
            <a:endParaRPr lang="ja-JP" altLang="en-US" noProof="0"/>
          </a:p>
        </p:txBody>
      </p:sp>
      <p:sp>
        <p:nvSpPr>
          <p:cNvPr id="6" name="スライド番号プレースホルダー 5"/>
          <p:cNvSpPr>
            <a:spLocks noGrp="1"/>
          </p:cNvSpPr>
          <p:nvPr>
            <p:ph type="sldNum" sz="quarter" idx="12"/>
          </p:nvPr>
        </p:nvSpPr>
        <p:spPr/>
        <p:txBody>
          <a:bodyPr rtlCol="0"/>
          <a:lstStyle/>
          <a:p>
            <a:pPr rtl="0"/>
            <a:fld id="{71766878-3199-4EAB-94E7-2D6D11070E14}" type="slidenum">
              <a:rPr lang="en-US" altLang="ja-JP" noProof="0" smtClean="0"/>
              <a:t>‹#›</a:t>
            </a:fld>
            <a:endParaRPr lang="ja-JP" alt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baseline="0"/>
            </a:lvl1pPr>
          </a:lstStyle>
          <a:p>
            <a:pPr rtl="0"/>
            <a:r>
              <a:rPr lang="ja-JP" altLang="en-US" noProof="0"/>
              <a:t>マスター タイトルの書式設定</a:t>
            </a:r>
          </a:p>
        </p:txBody>
      </p:sp>
      <p:sp>
        <p:nvSpPr>
          <p:cNvPr id="3" name="コンテンツ プレースホルダー 2"/>
          <p:cNvSpPr>
            <a:spLocks noGrp="1"/>
          </p:cNvSpPr>
          <p:nvPr>
            <p:ph idx="1" hasCustomPrompt="1"/>
          </p:nvPr>
        </p:nvSpPr>
        <p:spPr/>
        <p:txBody>
          <a:bodyPr rtlCol="0"/>
          <a:lstStyle>
            <a:lvl1pPr>
              <a:defRPr baseline="0"/>
            </a:lvl1pPr>
            <a:lvl2pPr>
              <a:defRPr baseline="0"/>
            </a:lvl2pPr>
            <a:lvl3pPr>
              <a:defRPr baseline="0"/>
            </a:lvl3pPr>
            <a:lvl4pPr>
              <a:defRPr baseline="0"/>
            </a:lvl4pPr>
            <a:lvl5pPr>
              <a:defRPr baseline="0"/>
            </a:lvl5pPr>
          </a:lstStyle>
          <a:p>
            <a:pPr lvl="0" rtl="0"/>
            <a:r>
              <a:rPr lang="ja-JP" altLang="en-US" noProof="0"/>
              <a:t>マスター テキストのスタイルを編集する</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baseline="0"/>
            </a:lvl1pPr>
          </a:lstStyle>
          <a:p>
            <a:fld id="{22E3B535-A3AB-4AD2-A4F7-36A501734CB8}" type="datetime1">
              <a:rPr lang="ja-JP" altLang="en-US" noProof="0" smtClean="0"/>
              <a:t>2023/8/23</a:t>
            </a:fld>
            <a:endParaRPr lang="ja-JP" altLang="en-US" noProof="0"/>
          </a:p>
        </p:txBody>
      </p:sp>
      <p:sp>
        <p:nvSpPr>
          <p:cNvPr id="5" name="フッター プレースホルダー 4"/>
          <p:cNvSpPr>
            <a:spLocks noGrp="1"/>
          </p:cNvSpPr>
          <p:nvPr>
            <p:ph type="ftr" sz="quarter" idx="11"/>
          </p:nvPr>
        </p:nvSpPr>
        <p:spPr/>
        <p:txBody>
          <a:bodyPr rtlCol="0"/>
          <a:lstStyle>
            <a:lvl1pPr>
              <a:defRPr baseline="0"/>
            </a:lvl1pPr>
          </a:lstStyle>
          <a:p>
            <a:endParaRPr lang="ja-JP" altLang="en-US" noProof="0"/>
          </a:p>
        </p:txBody>
      </p:sp>
      <p:sp>
        <p:nvSpPr>
          <p:cNvPr id="6" name="スライド番号プレースホルダー 5"/>
          <p:cNvSpPr>
            <a:spLocks noGrp="1"/>
          </p:cNvSpPr>
          <p:nvPr>
            <p:ph type="sldNum" sz="quarter" idx="12"/>
          </p:nvPr>
        </p:nvSpPr>
        <p:spPr/>
        <p:txBody>
          <a:bodyPr rtlCol="0"/>
          <a:lstStyle>
            <a:lvl1pPr>
              <a:defRPr baseline="0"/>
            </a:lvl1pPr>
          </a:lstStyle>
          <a:p>
            <a:fld id="{71766878-3199-4EAB-94E7-2D6D11070E14}" type="slidenum">
              <a:rPr lang="en-US" altLang="ja-JP" noProof="0" smtClean="0"/>
              <a:pPr/>
              <a:t>‹#›</a:t>
            </a:fld>
            <a:endParaRPr lang="ja-JP" altLang="en-US"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 ヘッダー">
    <p:bg>
      <p:bgPr>
        <a:solidFill>
          <a:schemeClr val="bg2"/>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242929" y="1073888"/>
            <a:ext cx="8187071" cy="4064627"/>
          </a:xfrm>
        </p:spPr>
        <p:txBody>
          <a:bodyPr rtlCol="0" anchor="b">
            <a:normAutofit/>
          </a:bodyPr>
          <a:lstStyle>
            <a:lvl1pPr>
              <a:defRPr sz="8400" spc="800" baseline="0">
                <a:solidFill>
                  <a:schemeClr val="tx2"/>
                </a:solidFill>
              </a:defRPr>
            </a:lvl1pPr>
          </a:lstStyle>
          <a:p>
            <a:pPr rtl="0"/>
            <a:r>
              <a:rPr lang="ja-JP" altLang="en-US" noProof="0"/>
              <a:t>マスター タイトルの書式設定</a:t>
            </a:r>
          </a:p>
        </p:txBody>
      </p:sp>
      <p:sp>
        <p:nvSpPr>
          <p:cNvPr id="3" name="テキスト プレースホルダー 2"/>
          <p:cNvSpPr>
            <a:spLocks noGrp="1"/>
          </p:cNvSpPr>
          <p:nvPr>
            <p:ph type="body" idx="1" hasCustomPrompt="1"/>
          </p:nvPr>
        </p:nvSpPr>
        <p:spPr>
          <a:xfrm>
            <a:off x="3242930" y="5159781"/>
            <a:ext cx="7017488" cy="951135"/>
          </a:xfrm>
        </p:spPr>
        <p:txBody>
          <a:bodyPr rtlCol="0">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ja-JP" altLang="en-US" noProof="0"/>
              <a:t>マスター テキストのスタイルを編集する</a:t>
            </a:r>
          </a:p>
        </p:txBody>
      </p:sp>
      <p:sp>
        <p:nvSpPr>
          <p:cNvPr id="4" name="日付プレースホルダー 3"/>
          <p:cNvSpPr>
            <a:spLocks noGrp="1"/>
          </p:cNvSpPr>
          <p:nvPr>
            <p:ph type="dt" sz="half" idx="10"/>
          </p:nvPr>
        </p:nvSpPr>
        <p:spPr>
          <a:xfrm>
            <a:off x="3236546" y="6375679"/>
            <a:ext cx="1493947" cy="348462"/>
          </a:xfrm>
        </p:spPr>
        <p:txBody>
          <a:bodyPr rtlCol="0"/>
          <a:lstStyle>
            <a:lvl1pPr>
              <a:defRPr baseline="0">
                <a:solidFill>
                  <a:schemeClr val="tx2"/>
                </a:solidFill>
              </a:defRPr>
            </a:lvl1pPr>
          </a:lstStyle>
          <a:p>
            <a:pPr rtl="0"/>
            <a:fld id="{3DDDB242-9F76-45BE-9426-D4C9AD60810F}" type="datetime1">
              <a:rPr lang="ja-JP" altLang="en-US" noProof="0" smtClean="0"/>
              <a:t>2023/8/23</a:t>
            </a:fld>
            <a:endParaRPr lang="ja-JP" altLang="en-US" noProof="0"/>
          </a:p>
        </p:txBody>
      </p:sp>
      <p:sp>
        <p:nvSpPr>
          <p:cNvPr id="5" name="フッター プレースホルダー 4"/>
          <p:cNvSpPr>
            <a:spLocks noGrp="1"/>
          </p:cNvSpPr>
          <p:nvPr>
            <p:ph type="ftr" sz="quarter" idx="11"/>
          </p:nvPr>
        </p:nvSpPr>
        <p:spPr>
          <a:xfrm>
            <a:off x="5279064" y="6375679"/>
            <a:ext cx="4114800" cy="345796"/>
          </a:xfrm>
        </p:spPr>
        <p:txBody>
          <a:bodyPr rtlCol="0"/>
          <a:lstStyle>
            <a:lvl1pPr>
              <a:defRPr baseline="0">
                <a:solidFill>
                  <a:schemeClr val="tx2"/>
                </a:solidFill>
              </a:defRPr>
            </a:lvl1pPr>
          </a:lstStyle>
          <a:p>
            <a:pPr rtl="0"/>
            <a:endParaRPr lang="ja-JP" altLang="en-US" noProof="0"/>
          </a:p>
        </p:txBody>
      </p:sp>
      <p:sp>
        <p:nvSpPr>
          <p:cNvPr id="6" name="スライド番号プレースホルダー 5"/>
          <p:cNvSpPr>
            <a:spLocks noGrp="1"/>
          </p:cNvSpPr>
          <p:nvPr>
            <p:ph type="sldNum" sz="quarter" idx="12"/>
          </p:nvPr>
        </p:nvSpPr>
        <p:spPr>
          <a:xfrm>
            <a:off x="9942434" y="6375679"/>
            <a:ext cx="1487566" cy="345796"/>
          </a:xfrm>
        </p:spPr>
        <p:txBody>
          <a:bodyPr rtlCol="0"/>
          <a:lstStyle>
            <a:lvl1pPr>
              <a:defRPr baseline="0">
                <a:solidFill>
                  <a:schemeClr val="tx2"/>
                </a:solidFill>
              </a:defRPr>
            </a:lvl1pPr>
          </a:lstStyle>
          <a:p>
            <a:pPr rtl="0"/>
            <a:fld id="{71766878-3199-4EAB-94E7-2D6D11070E14}" type="slidenum">
              <a:rPr lang="en-US" altLang="ja-JP" noProof="0" smtClean="0"/>
              <a:pPr/>
              <a:t>‹#›</a:t>
            </a:fld>
            <a:endParaRPr lang="ja-JP" altLang="en-US" noProof="0"/>
          </a:p>
        </p:txBody>
      </p:sp>
      <p:grpSp>
        <p:nvGrpSpPr>
          <p:cNvPr id="7" name="グループ 6" title="左のスカラップの図形"/>
          <p:cNvGrpSpPr/>
          <p:nvPr/>
        </p:nvGrpSpPr>
        <p:grpSpPr>
          <a:xfrm>
            <a:off x="0" y="0"/>
            <a:ext cx="2814638" cy="6858000"/>
            <a:chOff x="0" y="0"/>
            <a:chExt cx="2814638" cy="6858000"/>
          </a:xfrm>
        </p:grpSpPr>
        <p:sp>
          <p:nvSpPr>
            <p:cNvPr id="11" name="フリーフォーム 6" title="左のスカラップの図形"/>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フリーフォーム 11" title="左のスカラップのインライン"/>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p>
        </p:txBody>
      </p:sp>
      <p:sp>
        <p:nvSpPr>
          <p:cNvPr id="3" name="コンテンツ プレースホルダー 2"/>
          <p:cNvSpPr>
            <a:spLocks noGrp="1"/>
          </p:cNvSpPr>
          <p:nvPr>
            <p:ph sz="half" idx="1" hasCustomPrompt="1"/>
          </p:nvPr>
        </p:nvSpPr>
        <p:spPr>
          <a:xfrm>
            <a:off x="1257300" y="2286000"/>
            <a:ext cx="4800600" cy="3619500"/>
          </a:xfrm>
        </p:spPr>
        <p:txBody>
          <a:bodyPr rtlCol="0"/>
          <a:lstStyle/>
          <a:p>
            <a:pPr lvl="0" rtl="0"/>
            <a:r>
              <a:rPr lang="ja-JP" altLang="en-US" noProof="0"/>
              <a:t>マスター テキストのスタイルを編集する</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コンテンツ プレースホルダー 3"/>
          <p:cNvSpPr>
            <a:spLocks noGrp="1"/>
          </p:cNvSpPr>
          <p:nvPr>
            <p:ph sz="half" idx="2" hasCustomPrompt="1"/>
          </p:nvPr>
        </p:nvSpPr>
        <p:spPr>
          <a:xfrm>
            <a:off x="6647796" y="2286000"/>
            <a:ext cx="4800600" cy="3619500"/>
          </a:xfrm>
        </p:spPr>
        <p:txBody>
          <a:bodyPr rtlCol="0"/>
          <a:lstStyle/>
          <a:p>
            <a:pPr lvl="0" rtl="0"/>
            <a:r>
              <a:rPr lang="ja-JP" altLang="en-US" noProof="0"/>
              <a:t>マスター テキストのスタイルを編集する</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日付プレースホルダー 4"/>
          <p:cNvSpPr>
            <a:spLocks noGrp="1"/>
          </p:cNvSpPr>
          <p:nvPr>
            <p:ph type="dt" sz="half" idx="10"/>
          </p:nvPr>
        </p:nvSpPr>
        <p:spPr/>
        <p:txBody>
          <a:bodyPr rtlCol="0"/>
          <a:lstStyle/>
          <a:p>
            <a:pPr rtl="0"/>
            <a:fld id="{28CE335F-8021-4E56-B8C0-BA2ECB0AB371}" type="datetime1">
              <a:rPr lang="ja-JP" altLang="en-US" noProof="0" smtClean="0"/>
              <a:t>2023/8/23</a:t>
            </a:fld>
            <a:endParaRPr lang="ja-JP" altLang="en-US" noProof="0"/>
          </a:p>
        </p:txBody>
      </p:sp>
      <p:sp>
        <p:nvSpPr>
          <p:cNvPr id="6" name="フッター プレースホルダー 5"/>
          <p:cNvSpPr>
            <a:spLocks noGrp="1"/>
          </p:cNvSpPr>
          <p:nvPr>
            <p:ph type="ftr" sz="quarter" idx="11"/>
          </p:nvPr>
        </p:nvSpPr>
        <p:spPr/>
        <p:txBody>
          <a:bodyPr rtlCol="0"/>
          <a:lstStyle/>
          <a:p>
            <a:pPr rtl="0"/>
            <a:endParaRPr lang="ja-JP" altLang="en-US" noProof="0"/>
          </a:p>
        </p:txBody>
      </p:sp>
      <p:sp>
        <p:nvSpPr>
          <p:cNvPr id="7" name="スライド番号プレースホルダー 6"/>
          <p:cNvSpPr>
            <a:spLocks noGrp="1"/>
          </p:cNvSpPr>
          <p:nvPr>
            <p:ph type="sldNum" sz="quarter" idx="12"/>
          </p:nvPr>
        </p:nvSpPr>
        <p:spPr/>
        <p:txBody>
          <a:bodyPr rtlCol="0"/>
          <a:lstStyle/>
          <a:p>
            <a:pPr rtl="0"/>
            <a:fld id="{71766878-3199-4EAB-94E7-2D6D11070E14}" type="slidenum">
              <a:rPr lang="en-US" altLang="ja-JP" noProof="0" smtClean="0"/>
              <a:t>‹#›</a:t>
            </a:fld>
            <a:endParaRPr lang="ja-JP" altLang="en-US" noProof="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252728" y="381000"/>
            <a:ext cx="10172700" cy="1493517"/>
          </a:xfrm>
        </p:spPr>
        <p:txBody>
          <a:bodyPr rtlCol="0"/>
          <a:lstStyle/>
          <a:p>
            <a:pPr rtl="0"/>
            <a:r>
              <a:rPr lang="ja-JP" altLang="en-US" noProof="0"/>
              <a:t>マスター タイトルの書式設定</a:t>
            </a:r>
          </a:p>
        </p:txBody>
      </p:sp>
      <p:sp>
        <p:nvSpPr>
          <p:cNvPr id="3" name="テキスト プレースホルダー 2"/>
          <p:cNvSpPr>
            <a:spLocks noGrp="1"/>
          </p:cNvSpPr>
          <p:nvPr>
            <p:ph type="body" idx="1" hasCustomPrompt="1"/>
          </p:nvPr>
        </p:nvSpPr>
        <p:spPr>
          <a:xfrm>
            <a:off x="1251678" y="2199633"/>
            <a:ext cx="4800600" cy="632529"/>
          </a:xfrm>
        </p:spPr>
        <p:txBody>
          <a:bodyPr rtlCol="0"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テキストのスタイルを編集する</a:t>
            </a:r>
          </a:p>
        </p:txBody>
      </p:sp>
      <p:sp>
        <p:nvSpPr>
          <p:cNvPr id="4" name="コンテンツ プレースホルダー 3"/>
          <p:cNvSpPr>
            <a:spLocks noGrp="1"/>
          </p:cNvSpPr>
          <p:nvPr>
            <p:ph sz="half" idx="2" hasCustomPrompt="1"/>
          </p:nvPr>
        </p:nvSpPr>
        <p:spPr>
          <a:xfrm>
            <a:off x="1257300" y="2909102"/>
            <a:ext cx="4800600" cy="2996398"/>
          </a:xfrm>
        </p:spPr>
        <p:txBody>
          <a:bodyPr rtlCol="0"/>
          <a:lstStyle/>
          <a:p>
            <a:pPr lvl="0" rtl="0"/>
            <a:r>
              <a:rPr lang="ja-JP" altLang="en-US" noProof="0"/>
              <a:t>マスター テキストのスタイルを編集する</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テキスト プレースホルダー 4"/>
          <p:cNvSpPr>
            <a:spLocks noGrp="1"/>
          </p:cNvSpPr>
          <p:nvPr>
            <p:ph type="body" sz="quarter" idx="3" hasCustomPrompt="1"/>
          </p:nvPr>
        </p:nvSpPr>
        <p:spPr>
          <a:xfrm>
            <a:off x="6633864" y="2199633"/>
            <a:ext cx="4800600" cy="632529"/>
          </a:xfrm>
        </p:spPr>
        <p:txBody>
          <a:bodyPr rtlCol="0"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テキストのスタイルを編集する</a:t>
            </a:r>
          </a:p>
        </p:txBody>
      </p:sp>
      <p:sp>
        <p:nvSpPr>
          <p:cNvPr id="6" name="コンテンツ プレースホルダー 5"/>
          <p:cNvSpPr>
            <a:spLocks noGrp="1"/>
          </p:cNvSpPr>
          <p:nvPr>
            <p:ph sz="quarter" idx="4" hasCustomPrompt="1"/>
          </p:nvPr>
        </p:nvSpPr>
        <p:spPr>
          <a:xfrm>
            <a:off x="6633864" y="2909102"/>
            <a:ext cx="4800600" cy="2996398"/>
          </a:xfrm>
        </p:spPr>
        <p:txBody>
          <a:bodyPr rtlCol="0"/>
          <a:lstStyle/>
          <a:p>
            <a:pPr lvl="0" rtl="0"/>
            <a:r>
              <a:rPr lang="ja-JP" altLang="en-US" noProof="0"/>
              <a:t>マスター テキストのスタイルを編集する</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7" name="日付プレースホルダー 6"/>
          <p:cNvSpPr>
            <a:spLocks noGrp="1"/>
          </p:cNvSpPr>
          <p:nvPr>
            <p:ph type="dt" sz="half" idx="10"/>
          </p:nvPr>
        </p:nvSpPr>
        <p:spPr/>
        <p:txBody>
          <a:bodyPr rtlCol="0"/>
          <a:lstStyle/>
          <a:p>
            <a:pPr rtl="0"/>
            <a:fld id="{E081C81E-A1AC-4E75-84D5-8A4E18F6DDFA}" type="datetime1">
              <a:rPr lang="ja-JP" altLang="en-US" noProof="0" smtClean="0"/>
              <a:t>2023/8/23</a:t>
            </a:fld>
            <a:endParaRPr lang="ja-JP" altLang="en-US" noProof="0"/>
          </a:p>
        </p:txBody>
      </p:sp>
      <p:sp>
        <p:nvSpPr>
          <p:cNvPr id="8" name="フッター プレースホルダー 7"/>
          <p:cNvSpPr>
            <a:spLocks noGrp="1"/>
          </p:cNvSpPr>
          <p:nvPr>
            <p:ph type="ftr" sz="quarter" idx="11"/>
          </p:nvPr>
        </p:nvSpPr>
        <p:spPr/>
        <p:txBody>
          <a:bodyPr rtlCol="0"/>
          <a:lstStyle/>
          <a:p>
            <a:pPr rtl="0"/>
            <a:endParaRPr lang="ja-JP" altLang="en-US" noProof="0"/>
          </a:p>
        </p:txBody>
      </p:sp>
      <p:sp>
        <p:nvSpPr>
          <p:cNvPr id="9" name="スライド番号プレースホルダー 8"/>
          <p:cNvSpPr>
            <a:spLocks noGrp="1"/>
          </p:cNvSpPr>
          <p:nvPr>
            <p:ph type="sldNum" sz="quarter" idx="12"/>
          </p:nvPr>
        </p:nvSpPr>
        <p:spPr/>
        <p:txBody>
          <a:bodyPr rtlCol="0"/>
          <a:lstStyle/>
          <a:p>
            <a:pPr rtl="0"/>
            <a:fld id="{71766878-3199-4EAB-94E7-2D6D11070E14}" type="slidenum">
              <a:rPr lang="en-US" altLang="ja-JP" noProof="0" smtClean="0"/>
              <a:t>‹#›</a:t>
            </a:fld>
            <a:endParaRPr lang="ja-JP" altLang="en-US" noProof="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p>
        </p:txBody>
      </p:sp>
      <p:sp>
        <p:nvSpPr>
          <p:cNvPr id="3" name="日付プレースホルダー 2"/>
          <p:cNvSpPr>
            <a:spLocks noGrp="1"/>
          </p:cNvSpPr>
          <p:nvPr>
            <p:ph type="dt" sz="half" idx="10"/>
          </p:nvPr>
        </p:nvSpPr>
        <p:spPr/>
        <p:txBody>
          <a:bodyPr rtlCol="0"/>
          <a:lstStyle/>
          <a:p>
            <a:pPr rtl="0"/>
            <a:fld id="{E6440613-BF37-4CF5-83EF-316780B83B9B}" type="datetime1">
              <a:rPr lang="ja-JP" altLang="en-US" noProof="0" smtClean="0"/>
              <a:t>2023/8/23</a:t>
            </a:fld>
            <a:endParaRPr lang="ja-JP" altLang="en-US" noProof="0"/>
          </a:p>
        </p:txBody>
      </p:sp>
      <p:sp>
        <p:nvSpPr>
          <p:cNvPr id="4" name="フッター プレースホルダー 3"/>
          <p:cNvSpPr>
            <a:spLocks noGrp="1"/>
          </p:cNvSpPr>
          <p:nvPr>
            <p:ph type="ftr" sz="quarter" idx="11"/>
          </p:nvPr>
        </p:nvSpPr>
        <p:spPr/>
        <p:txBody>
          <a:bodyPr rtlCol="0"/>
          <a:lstStyle/>
          <a:p>
            <a:pPr rtl="0"/>
            <a:endParaRPr lang="ja-JP" altLang="en-US" noProof="0"/>
          </a:p>
        </p:txBody>
      </p:sp>
      <p:sp>
        <p:nvSpPr>
          <p:cNvPr id="5" name="スライド番号プレースホルダー 4"/>
          <p:cNvSpPr>
            <a:spLocks noGrp="1"/>
          </p:cNvSpPr>
          <p:nvPr>
            <p:ph type="sldNum" sz="quarter" idx="12"/>
          </p:nvPr>
        </p:nvSpPr>
        <p:spPr/>
        <p:txBody>
          <a:bodyPr rtlCol="0"/>
          <a:lstStyle/>
          <a:p>
            <a:pPr rtl="0"/>
            <a:fld id="{71766878-3199-4EAB-94E7-2D6D11070E14}" type="slidenum">
              <a:rPr lang="en-US" altLang="ja-JP" noProof="0" smtClean="0"/>
              <a:t>‹#›</a:t>
            </a:fld>
            <a:endParaRPr lang="ja-JP" altLang="en-US"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p>
            <a:pPr rtl="0"/>
            <a:fld id="{EF4581BD-E396-439B-8D63-924231C15B3F}" type="datetime1">
              <a:rPr lang="ja-JP" altLang="en-US" noProof="0" smtClean="0"/>
              <a:t>2023/8/23</a:t>
            </a:fld>
            <a:endParaRPr lang="ja-JP" altLang="en-US" noProof="0"/>
          </a:p>
        </p:txBody>
      </p:sp>
      <p:sp>
        <p:nvSpPr>
          <p:cNvPr id="3" name="フッター プレースホルダー 2"/>
          <p:cNvSpPr>
            <a:spLocks noGrp="1"/>
          </p:cNvSpPr>
          <p:nvPr>
            <p:ph type="ftr" sz="quarter" idx="11"/>
          </p:nvPr>
        </p:nvSpPr>
        <p:spPr/>
        <p:txBody>
          <a:bodyPr rtlCol="0"/>
          <a:lstStyle/>
          <a:p>
            <a:pPr rtl="0"/>
            <a:endParaRPr lang="ja-JP" altLang="en-US" noProof="0"/>
          </a:p>
        </p:txBody>
      </p:sp>
      <p:sp>
        <p:nvSpPr>
          <p:cNvPr id="4" name="スライド番号プレースホルダー 3"/>
          <p:cNvSpPr>
            <a:spLocks noGrp="1"/>
          </p:cNvSpPr>
          <p:nvPr>
            <p:ph type="sldNum" sz="quarter" idx="12"/>
          </p:nvPr>
        </p:nvSpPr>
        <p:spPr/>
        <p:txBody>
          <a:bodyPr rtlCol="0"/>
          <a:lstStyle/>
          <a:p>
            <a:pPr rtl="0"/>
            <a:fld id="{71766878-3199-4EAB-94E7-2D6D11070E14}" type="slidenum">
              <a:rPr lang="en-US" altLang="ja-JP" noProof="0" smtClean="0"/>
              <a:t>‹#›</a:t>
            </a:fld>
            <a:endParaRPr lang="ja-JP" altLang="en-US"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キャプション付きのコンテンツ">
    <p:spTree>
      <p:nvGrpSpPr>
        <p:cNvPr id="1" name=""/>
        <p:cNvGrpSpPr/>
        <p:nvPr/>
      </p:nvGrpSpPr>
      <p:grpSpPr>
        <a:xfrm>
          <a:off x="0" y="0"/>
          <a:ext cx="0" cy="0"/>
          <a:chOff x="0" y="0"/>
          <a:chExt cx="0" cy="0"/>
        </a:xfrm>
      </p:grpSpPr>
      <p:sp>
        <p:nvSpPr>
          <p:cNvPr id="17" name="フリーフォーム 11" title="右のスカラップの背景の図形"/>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タイトル 1"/>
          <p:cNvSpPr>
            <a:spLocks noGrp="1"/>
          </p:cNvSpPr>
          <p:nvPr>
            <p:ph type="title"/>
          </p:nvPr>
        </p:nvSpPr>
        <p:spPr>
          <a:xfrm>
            <a:off x="8337884" y="457199"/>
            <a:ext cx="3092115" cy="1196671"/>
          </a:xfrm>
        </p:spPr>
        <p:txBody>
          <a:bodyPr rtlCol="0" anchor="b">
            <a:normAutofit/>
          </a:bodyPr>
          <a:lstStyle>
            <a:lvl1pPr>
              <a:lnSpc>
                <a:spcPct val="100000"/>
              </a:lnSpc>
              <a:defRPr sz="1900" b="1" i="0" cap="all" spc="300" baseline="0">
                <a:solidFill>
                  <a:schemeClr val="accent1"/>
                </a:solidFill>
                <a:latin typeface="Meiryo UI" panose="020B0604030504040204" pitchFamily="50" charset="-128"/>
              </a:defRPr>
            </a:lvl1pPr>
          </a:lstStyle>
          <a:p>
            <a:pPr rtl="0"/>
            <a:r>
              <a:rPr lang="ja-JP" altLang="en-US" noProof="0"/>
              <a:t>マスター タイトルの書式設定</a:t>
            </a:r>
          </a:p>
        </p:txBody>
      </p:sp>
      <p:sp>
        <p:nvSpPr>
          <p:cNvPr id="3" name="コンテンツ プレースホルダー 2"/>
          <p:cNvSpPr>
            <a:spLocks noGrp="1"/>
          </p:cNvSpPr>
          <p:nvPr>
            <p:ph idx="1" hasCustomPrompt="1"/>
          </p:nvPr>
        </p:nvSpPr>
        <p:spPr>
          <a:xfrm>
            <a:off x="765051" y="920377"/>
            <a:ext cx="6158418" cy="4985124"/>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ja-JP" altLang="en-US" noProof="0"/>
              <a:t>マスター テキストのスタイルを編集する</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テキスト プレースホルダー 3"/>
          <p:cNvSpPr>
            <a:spLocks noGrp="1"/>
          </p:cNvSpPr>
          <p:nvPr>
            <p:ph type="body" sz="half" idx="2" hasCustomPrompt="1"/>
          </p:nvPr>
        </p:nvSpPr>
        <p:spPr>
          <a:xfrm>
            <a:off x="8337885" y="1741336"/>
            <a:ext cx="3092115" cy="4164164"/>
          </a:xfrm>
        </p:spPr>
        <p:txBody>
          <a:bodyPr rtlCol="0"/>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テキストのスタイルを編集する</a:t>
            </a:r>
          </a:p>
        </p:txBody>
      </p:sp>
      <p:sp>
        <p:nvSpPr>
          <p:cNvPr id="5" name="日付プレースホルダー 4"/>
          <p:cNvSpPr>
            <a:spLocks noGrp="1"/>
          </p:cNvSpPr>
          <p:nvPr>
            <p:ph type="dt" sz="half" idx="10"/>
          </p:nvPr>
        </p:nvSpPr>
        <p:spPr>
          <a:xfrm>
            <a:off x="765051" y="6375679"/>
            <a:ext cx="1233355" cy="348462"/>
          </a:xfrm>
        </p:spPr>
        <p:txBody>
          <a:bodyPr rtlCol="0"/>
          <a:lstStyle/>
          <a:p>
            <a:pPr rtl="0"/>
            <a:fld id="{4F4DEBD2-F1FD-463E-B617-03BDC1333ED7}" type="datetime1">
              <a:rPr lang="ja-JP" altLang="en-US" noProof="0" smtClean="0"/>
              <a:t>2023/8/23</a:t>
            </a:fld>
            <a:endParaRPr lang="ja-JP" altLang="en-US" noProof="0"/>
          </a:p>
        </p:txBody>
      </p:sp>
      <p:sp>
        <p:nvSpPr>
          <p:cNvPr id="6" name="フッター プレースホルダー 5"/>
          <p:cNvSpPr>
            <a:spLocks noGrp="1"/>
          </p:cNvSpPr>
          <p:nvPr>
            <p:ph type="ftr" sz="quarter" idx="11"/>
          </p:nvPr>
        </p:nvSpPr>
        <p:spPr>
          <a:xfrm>
            <a:off x="2103620" y="6375679"/>
            <a:ext cx="3482179" cy="345796"/>
          </a:xfrm>
        </p:spPr>
        <p:txBody>
          <a:bodyPr rtlCol="0"/>
          <a:lstStyle/>
          <a:p>
            <a:pPr rtl="0"/>
            <a:endParaRPr lang="ja-JP" altLang="en-US" noProof="0"/>
          </a:p>
        </p:txBody>
      </p:sp>
      <p:sp>
        <p:nvSpPr>
          <p:cNvPr id="7" name="スライド番号プレースホルダー 6"/>
          <p:cNvSpPr>
            <a:spLocks noGrp="1"/>
          </p:cNvSpPr>
          <p:nvPr>
            <p:ph type="sldNum" sz="quarter" idx="12"/>
          </p:nvPr>
        </p:nvSpPr>
        <p:spPr>
          <a:xfrm>
            <a:off x="5691014" y="6375679"/>
            <a:ext cx="1232456" cy="345796"/>
          </a:xfrm>
        </p:spPr>
        <p:txBody>
          <a:bodyPr rtlCol="0"/>
          <a:lstStyle/>
          <a:p>
            <a:pPr rtl="0"/>
            <a:fld id="{71766878-3199-4EAB-94E7-2D6D11070E14}" type="slidenum">
              <a:rPr lang="en-US" altLang="ja-JP" noProof="0" smtClean="0"/>
              <a:t>‹#›</a:t>
            </a:fld>
            <a:endParaRPr lang="ja-JP" altLang="en-US" noProof="0"/>
          </a:p>
        </p:txBody>
      </p:sp>
      <p:sp>
        <p:nvSpPr>
          <p:cNvPr id="8" name="長方形 7" title="左端の境界線"/>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3" name="図プレースホルダー 2"/>
          <p:cNvSpPr>
            <a:spLocks noGrp="1" noChangeAspect="1"/>
          </p:cNvSpPr>
          <p:nvPr>
            <p:ph type="pic" idx="1" hasCustomPrompt="1"/>
          </p:nvPr>
        </p:nvSpPr>
        <p:spPr>
          <a:xfrm>
            <a:off x="283464" y="0"/>
            <a:ext cx="7355585" cy="6857999"/>
          </a:xfrm>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アイコンをクリックして写真を追加</a:t>
            </a:r>
          </a:p>
        </p:txBody>
      </p:sp>
      <p:sp>
        <p:nvSpPr>
          <p:cNvPr id="11" name="フリーフォーム 11" title="右のスカラップの背景の図形"/>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長方形 11" title="左端の境界線"/>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タイトル 1"/>
          <p:cNvSpPr>
            <a:spLocks noGrp="1"/>
          </p:cNvSpPr>
          <p:nvPr>
            <p:ph type="title"/>
          </p:nvPr>
        </p:nvSpPr>
        <p:spPr>
          <a:xfrm>
            <a:off x="8337883" y="457200"/>
            <a:ext cx="3092117" cy="1196670"/>
          </a:xfrm>
        </p:spPr>
        <p:txBody>
          <a:bodyPr rtlCol="0" anchor="b">
            <a:normAutofit/>
          </a:bodyPr>
          <a:lstStyle>
            <a:lvl1pPr>
              <a:lnSpc>
                <a:spcPct val="100000"/>
              </a:lnSpc>
              <a:defRPr sz="1900" b="1" i="0" spc="300" baseline="0">
                <a:solidFill>
                  <a:schemeClr val="accent1"/>
                </a:solidFill>
                <a:latin typeface="Meiryo UI" panose="020B0604030504040204" pitchFamily="50" charset="-128"/>
              </a:defRPr>
            </a:lvl1pPr>
          </a:lstStyle>
          <a:p>
            <a:pPr rtl="0"/>
            <a:r>
              <a:rPr lang="ja-JP" altLang="en-US" noProof="0"/>
              <a:t>マスター タイトルの書式設定</a:t>
            </a:r>
          </a:p>
        </p:txBody>
      </p:sp>
      <p:sp>
        <p:nvSpPr>
          <p:cNvPr id="4" name="テキスト プレースホルダー 3"/>
          <p:cNvSpPr>
            <a:spLocks noGrp="1"/>
          </p:cNvSpPr>
          <p:nvPr>
            <p:ph type="body" sz="half" idx="2" hasCustomPrompt="1"/>
          </p:nvPr>
        </p:nvSpPr>
        <p:spPr>
          <a:xfrm>
            <a:off x="8337883" y="1741336"/>
            <a:ext cx="3092117" cy="4164164"/>
          </a:xfrm>
        </p:spPr>
        <p:txBody>
          <a:bodyPr rtlCol="0"/>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ja-JP" altLang="en-US" noProof="0"/>
              <a:t>マスター テキストのスタイルを編集する</a:t>
            </a:r>
          </a:p>
        </p:txBody>
      </p:sp>
      <p:sp>
        <p:nvSpPr>
          <p:cNvPr id="5" name="日付プレースホルダー 4"/>
          <p:cNvSpPr>
            <a:spLocks noGrp="1"/>
          </p:cNvSpPr>
          <p:nvPr>
            <p:ph type="dt" sz="half" idx="10"/>
          </p:nvPr>
        </p:nvSpPr>
        <p:spPr>
          <a:xfrm>
            <a:off x="765950" y="6375679"/>
            <a:ext cx="1232456" cy="348462"/>
          </a:xfrm>
        </p:spPr>
        <p:txBody>
          <a:bodyPr rtlCol="0"/>
          <a:lstStyle/>
          <a:p>
            <a:pPr rtl="0"/>
            <a:fld id="{BB9D149F-143C-4A3E-91F4-1429BE7F8661}" type="datetime1">
              <a:rPr lang="ja-JP" altLang="en-US" noProof="0" smtClean="0"/>
              <a:t>2023/8/23</a:t>
            </a:fld>
            <a:endParaRPr lang="ja-JP" altLang="en-US" noProof="0"/>
          </a:p>
        </p:txBody>
      </p:sp>
      <p:sp>
        <p:nvSpPr>
          <p:cNvPr id="6" name="フッター プレースホルダー 5"/>
          <p:cNvSpPr>
            <a:spLocks noGrp="1"/>
          </p:cNvSpPr>
          <p:nvPr>
            <p:ph type="ftr" sz="quarter" idx="11"/>
          </p:nvPr>
        </p:nvSpPr>
        <p:spPr>
          <a:xfrm>
            <a:off x="2103621" y="6375679"/>
            <a:ext cx="3482178" cy="345796"/>
          </a:xfrm>
        </p:spPr>
        <p:txBody>
          <a:bodyPr rtlCol="0"/>
          <a:lstStyle/>
          <a:p>
            <a:pPr rtl="0"/>
            <a:endParaRPr lang="ja-JP" altLang="en-US" noProof="0"/>
          </a:p>
        </p:txBody>
      </p:sp>
      <p:sp>
        <p:nvSpPr>
          <p:cNvPr id="7" name="スライド番号プレースホルダー 6"/>
          <p:cNvSpPr>
            <a:spLocks noGrp="1"/>
          </p:cNvSpPr>
          <p:nvPr>
            <p:ph type="sldNum" sz="quarter" idx="12"/>
          </p:nvPr>
        </p:nvSpPr>
        <p:spPr>
          <a:xfrm>
            <a:off x="5687568" y="6375679"/>
            <a:ext cx="1234440" cy="345796"/>
          </a:xfrm>
        </p:spPr>
        <p:txBody>
          <a:bodyPr rtlCol="0"/>
          <a:lstStyle/>
          <a:p>
            <a:pPr rtl="0"/>
            <a:fld id="{71766878-3199-4EAB-94E7-2D6D11070E14}" type="slidenum">
              <a:rPr lang="en-US" altLang="ja-JP" noProof="0" smtClean="0"/>
              <a:t>‹#›</a:t>
            </a:fld>
            <a:endParaRPr lang="ja-JP" altLang="en-US"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pPr rtl="0"/>
            <a:r>
              <a:rPr lang="ja-JP" altLang="en-US" noProof="0" dirty="0"/>
              <a:t>マスター タイトルの書式設定</a:t>
            </a:r>
          </a:p>
        </p:txBody>
      </p:sp>
      <p:sp>
        <p:nvSpPr>
          <p:cNvPr id="3" name="テキスト プレースホルダー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rtl="0"/>
            <a:r>
              <a:rPr lang="ja-JP" altLang="en-US" noProof="0"/>
              <a:t>マスター テキストのスタイルを編集する</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baseline="0">
                <a:solidFill>
                  <a:schemeClr val="tx1">
                    <a:lumMod val="65000"/>
                    <a:lumOff val="35000"/>
                  </a:schemeClr>
                </a:solidFill>
                <a:latin typeface="Meiryo UI" panose="020B0604030504040204" pitchFamily="50" charset="-128"/>
                <a:ea typeface="Meiryo UI" panose="020B0604030504040204" pitchFamily="50" charset="-128"/>
              </a:defRPr>
            </a:lvl1pPr>
          </a:lstStyle>
          <a:p>
            <a:fld id="{62C1B3EF-BF24-4BA4-9D48-021A7BE68282}" type="datetime1">
              <a:rPr lang="ja-JP" altLang="en-US" noProof="0" smtClean="0"/>
              <a:t>2023/8/23</a:t>
            </a:fld>
            <a:endParaRPr lang="ja-JP" altLang="en-US" noProof="0" dirty="0"/>
          </a:p>
        </p:txBody>
      </p:sp>
      <p:sp>
        <p:nvSpPr>
          <p:cNvPr id="5" name="フッター プレースホルダー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baseline="0">
                <a:solidFill>
                  <a:schemeClr val="tx1">
                    <a:lumMod val="65000"/>
                    <a:lumOff val="35000"/>
                  </a:schemeClr>
                </a:solidFill>
                <a:latin typeface="Meiryo UI" panose="020B0604030504040204" pitchFamily="50" charset="-128"/>
                <a:ea typeface="Meiryo UI" panose="020B0604030504040204" pitchFamily="50" charset="-128"/>
              </a:defRPr>
            </a:lvl1pPr>
          </a:lstStyle>
          <a:p>
            <a:endParaRPr lang="ja-JP" altLang="en-US" noProof="0"/>
          </a:p>
        </p:txBody>
      </p:sp>
      <p:sp>
        <p:nvSpPr>
          <p:cNvPr id="6" name="スライド番号プレースホルダー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baseline="0">
                <a:solidFill>
                  <a:schemeClr val="tx1">
                    <a:lumMod val="65000"/>
                    <a:lumOff val="35000"/>
                  </a:schemeClr>
                </a:solidFill>
                <a:latin typeface="Meiryo UI" panose="020B0604030504040204" pitchFamily="50" charset="-128"/>
                <a:ea typeface="Meiryo UI" panose="020B0604030504040204" pitchFamily="50" charset="-128"/>
              </a:defRPr>
            </a:lvl1pPr>
          </a:lstStyle>
          <a:p>
            <a:fld id="{71766878-3199-4EAB-94E7-2D6D11070E14}" type="slidenum">
              <a:rPr lang="en-US" altLang="ja-JP" noProof="0" smtClean="0"/>
              <a:pPr/>
              <a:t>‹#›</a:t>
            </a:fld>
            <a:endParaRPr lang="ja-JP" altLang="en-US" noProof="0"/>
          </a:p>
        </p:txBody>
      </p:sp>
      <p:sp>
        <p:nvSpPr>
          <p:cNvPr id="11" name="フリーフォーム 6" title="左のスカラップのエッジ"/>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長方形 11" title="右端の境界線"/>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5100" b="1" kern="1200" cap="all" spc="200" baseline="0">
          <a:solidFill>
            <a:schemeClr val="tx2"/>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kumimoji="1" sz="2000"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kumimoji="1" sz="1800"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kumimoji="1" sz="1600"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kumimoji="1" sz="1400"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kumimoji="1" sz="1400"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kumimoji="1"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kumimoji="1"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6" name="フリーフォーム 6">
            <a:extLst>
              <a:ext uri="{FF2B5EF4-FFF2-40B4-BE49-F238E27FC236}">
                <a16:creationId xmlns:a16="http://schemas.microsoft.com/office/drawing/2014/main" id="{C98F4480-8749-4E48-82BB-3A0F2F311E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txBody>
          <a:bodyPr/>
          <a:lstStyle/>
          <a:p>
            <a:endParaRPr lang="ja-JP" altLang="en-US"/>
          </a:p>
        </p:txBody>
      </p:sp>
      <p:sp>
        <p:nvSpPr>
          <p:cNvPr id="78" name="長方形 77">
            <a:extLst>
              <a:ext uri="{FF2B5EF4-FFF2-40B4-BE49-F238E27FC236}">
                <a16:creationId xmlns:a16="http://schemas.microsoft.com/office/drawing/2014/main" id="{5249F694-12BA-47C4-9FF3-570372F3B9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a:p>
        </p:txBody>
      </p:sp>
      <p:sp>
        <p:nvSpPr>
          <p:cNvPr id="80" name="フリーフォーム 10">
            <a:extLst>
              <a:ext uri="{FF2B5EF4-FFF2-40B4-BE49-F238E27FC236}">
                <a16:creationId xmlns:a16="http://schemas.microsoft.com/office/drawing/2014/main" id="{E1CE536E-134A-4A35-900B-30F927D5B5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solidFill>
          <a:ln w="0">
            <a:noFill/>
            <a:prstDash val="solid"/>
            <a:round/>
            <a:headEnd/>
            <a:tailEnd/>
          </a:ln>
        </p:spPr>
        <p:txBody>
          <a:bodyPr/>
          <a:lstStyle/>
          <a:p>
            <a:endParaRPr lang="ja-JP" altLang="en-US"/>
          </a:p>
        </p:txBody>
      </p:sp>
      <p:sp>
        <p:nvSpPr>
          <p:cNvPr id="2" name="タイトル 1">
            <a:extLst>
              <a:ext uri="{FF2B5EF4-FFF2-40B4-BE49-F238E27FC236}">
                <a16:creationId xmlns:a16="http://schemas.microsoft.com/office/drawing/2014/main" id="{B3CC9E7E-C8DB-4D73-80B6-C5D35AD7F081}"/>
              </a:ext>
            </a:extLst>
          </p:cNvPr>
          <p:cNvSpPr>
            <a:spLocks noGrp="1"/>
          </p:cNvSpPr>
          <p:nvPr>
            <p:ph type="title"/>
          </p:nvPr>
        </p:nvSpPr>
        <p:spPr>
          <a:xfrm>
            <a:off x="1422508" y="87801"/>
            <a:ext cx="3901357" cy="608760"/>
          </a:xfrm>
        </p:spPr>
        <p:txBody>
          <a:bodyPr vert="horz" lIns="91440" tIns="45720" rIns="91440" bIns="45720" rtlCol="0" anchor="t">
            <a:normAutofit/>
          </a:bodyPr>
          <a:lstStyle/>
          <a:p>
            <a:pPr rtl="0"/>
            <a:r>
              <a:rPr lang="ja-JP" altLang="en-US" sz="2800" dirty="0"/>
              <a:t>お家で出来る支援⑫</a:t>
            </a:r>
          </a:p>
        </p:txBody>
      </p:sp>
      <p:sp>
        <p:nvSpPr>
          <p:cNvPr id="82" name="長方形 81">
            <a:extLst>
              <a:ext uri="{FF2B5EF4-FFF2-40B4-BE49-F238E27FC236}">
                <a16:creationId xmlns:a16="http://schemas.microsoft.com/office/drawing/2014/main" id="{FA0382D1-1594-4E3D-842E-04E1E5E75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ja-JP" altLang="en-US"/>
          </a:p>
        </p:txBody>
      </p:sp>
      <p:sp>
        <p:nvSpPr>
          <p:cNvPr id="8" name="フローチャート: 端子 7">
            <a:extLst>
              <a:ext uri="{FF2B5EF4-FFF2-40B4-BE49-F238E27FC236}">
                <a16:creationId xmlns:a16="http://schemas.microsoft.com/office/drawing/2014/main" id="{650E912B-12E0-1CF7-FDA8-FE1606B24DBF}"/>
              </a:ext>
            </a:extLst>
          </p:cNvPr>
          <p:cNvSpPr/>
          <p:nvPr/>
        </p:nvSpPr>
        <p:spPr>
          <a:xfrm>
            <a:off x="1300183" y="538074"/>
            <a:ext cx="3609324" cy="457470"/>
          </a:xfrm>
          <a:prstGeom prst="flowChartTerminator">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highlight>
                <a:srgbClr val="800080"/>
              </a:highlight>
            </a:endParaRPr>
          </a:p>
        </p:txBody>
      </p:sp>
      <p:sp>
        <p:nvSpPr>
          <p:cNvPr id="11" name="テキスト ボックス 10">
            <a:extLst>
              <a:ext uri="{FF2B5EF4-FFF2-40B4-BE49-F238E27FC236}">
                <a16:creationId xmlns:a16="http://schemas.microsoft.com/office/drawing/2014/main" id="{F0FC19EF-DE64-70A1-31A1-FB830EDFD48E}"/>
              </a:ext>
            </a:extLst>
          </p:cNvPr>
          <p:cNvSpPr txBox="1"/>
          <p:nvPr/>
        </p:nvSpPr>
        <p:spPr>
          <a:xfrm>
            <a:off x="1774309" y="528705"/>
            <a:ext cx="3549556" cy="461665"/>
          </a:xfrm>
          <a:prstGeom prst="rect">
            <a:avLst/>
          </a:prstGeom>
          <a:noFill/>
        </p:spPr>
        <p:txBody>
          <a:bodyPr wrap="square" rtlCol="0">
            <a:spAutoFit/>
          </a:bodyPr>
          <a:lstStyle/>
          <a:p>
            <a:r>
              <a:rPr kumimoji="1" lang="ja-JP" altLang="en-US" sz="2400" dirty="0">
                <a:latin typeface="BIZ UDPゴシック" panose="020B0400000000000000" pitchFamily="50" charset="-128"/>
                <a:ea typeface="BIZ UDPゴシック" panose="020B0400000000000000" pitchFamily="50" charset="-128"/>
              </a:rPr>
              <a:t>パニックを回避する</a:t>
            </a:r>
          </a:p>
        </p:txBody>
      </p:sp>
      <p:sp>
        <p:nvSpPr>
          <p:cNvPr id="12" name="フローチャート: 代替処理 11">
            <a:extLst>
              <a:ext uri="{FF2B5EF4-FFF2-40B4-BE49-F238E27FC236}">
                <a16:creationId xmlns:a16="http://schemas.microsoft.com/office/drawing/2014/main" id="{DD2D4BE2-E105-4432-9E63-5789F4975FF3}"/>
              </a:ext>
            </a:extLst>
          </p:cNvPr>
          <p:cNvSpPr/>
          <p:nvPr/>
        </p:nvSpPr>
        <p:spPr>
          <a:xfrm>
            <a:off x="486395" y="1595722"/>
            <a:ext cx="2753710" cy="1063276"/>
          </a:xfrm>
          <a:prstGeom prst="flowChartAlternateProcess">
            <a:avLst/>
          </a:prstGeom>
          <a:gradFill flip="none" rotWithShape="1">
            <a:gsLst>
              <a:gs pos="0">
                <a:schemeClr val="tx2">
                  <a:lumMod val="50000"/>
                  <a:lumOff val="50000"/>
                  <a:tint val="66000"/>
                  <a:satMod val="160000"/>
                </a:schemeClr>
              </a:gs>
              <a:gs pos="50000">
                <a:schemeClr val="tx2">
                  <a:lumMod val="50000"/>
                  <a:lumOff val="50000"/>
                  <a:tint val="44500"/>
                  <a:satMod val="160000"/>
                </a:schemeClr>
              </a:gs>
              <a:gs pos="100000">
                <a:schemeClr val="tx2">
                  <a:lumMod val="50000"/>
                  <a:lumOff val="50000"/>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代替処理 17">
            <a:extLst>
              <a:ext uri="{FF2B5EF4-FFF2-40B4-BE49-F238E27FC236}">
                <a16:creationId xmlns:a16="http://schemas.microsoft.com/office/drawing/2014/main" id="{32E536D2-08F2-D009-0CA5-CAD3FC657814}"/>
              </a:ext>
            </a:extLst>
          </p:cNvPr>
          <p:cNvSpPr/>
          <p:nvPr/>
        </p:nvSpPr>
        <p:spPr>
          <a:xfrm>
            <a:off x="546454" y="2867942"/>
            <a:ext cx="2683926" cy="1731652"/>
          </a:xfrm>
          <a:prstGeom prst="flowChartAlternateProcess">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DF1D1190-FF6C-DEBD-23B3-F7B7FB2B1EC5}"/>
              </a:ext>
            </a:extLst>
          </p:cNvPr>
          <p:cNvSpPr txBox="1"/>
          <p:nvPr/>
        </p:nvSpPr>
        <p:spPr>
          <a:xfrm>
            <a:off x="500279" y="3256489"/>
            <a:ext cx="2753710" cy="369332"/>
          </a:xfrm>
          <a:prstGeom prst="rect">
            <a:avLst/>
          </a:prstGeom>
          <a:noFill/>
        </p:spPr>
        <p:txBody>
          <a:bodyPr wrap="square" rtlCol="0">
            <a:spAutoFit/>
          </a:bodyPr>
          <a:lstStyle/>
          <a:p>
            <a:endParaRPr kumimoji="1" lang="en-US" altLang="ja-JP" b="1" dirty="0">
              <a:solidFill>
                <a:srgbClr val="FF0000"/>
              </a:solidFill>
            </a:endParaRPr>
          </a:p>
        </p:txBody>
      </p:sp>
      <p:sp>
        <p:nvSpPr>
          <p:cNvPr id="20" name="フローチャート: 代替処理 19">
            <a:extLst>
              <a:ext uri="{FF2B5EF4-FFF2-40B4-BE49-F238E27FC236}">
                <a16:creationId xmlns:a16="http://schemas.microsoft.com/office/drawing/2014/main" id="{A500FDD4-A05D-0BC6-932C-CE5F9B35583C}"/>
              </a:ext>
            </a:extLst>
          </p:cNvPr>
          <p:cNvSpPr/>
          <p:nvPr/>
        </p:nvSpPr>
        <p:spPr>
          <a:xfrm>
            <a:off x="539116" y="4756780"/>
            <a:ext cx="2768159" cy="1412074"/>
          </a:xfrm>
          <a:prstGeom prst="flowChartAlternateProcess">
            <a:avLst/>
          </a:prstGeom>
          <a:gradFill flip="none" rotWithShape="1">
            <a:gsLst>
              <a:gs pos="0">
                <a:srgbClr val="66FFCC">
                  <a:tint val="66000"/>
                  <a:satMod val="160000"/>
                </a:srgbClr>
              </a:gs>
              <a:gs pos="50000">
                <a:srgbClr val="66FFCC">
                  <a:tint val="44500"/>
                  <a:satMod val="160000"/>
                </a:srgbClr>
              </a:gs>
              <a:gs pos="100000">
                <a:srgbClr val="66FFCC">
                  <a:tint val="23500"/>
                  <a:satMod val="160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フローチャート: 代替処理 22">
            <a:extLst>
              <a:ext uri="{FF2B5EF4-FFF2-40B4-BE49-F238E27FC236}">
                <a16:creationId xmlns:a16="http://schemas.microsoft.com/office/drawing/2014/main" id="{BE8F2C2C-DDD0-268A-B264-D9001B38053D}"/>
              </a:ext>
            </a:extLst>
          </p:cNvPr>
          <p:cNvSpPr/>
          <p:nvPr/>
        </p:nvSpPr>
        <p:spPr>
          <a:xfrm>
            <a:off x="3339639" y="1574461"/>
            <a:ext cx="2472002" cy="1390593"/>
          </a:xfrm>
          <a:prstGeom prst="flowChartAlternateProcess">
            <a:avLst/>
          </a:prstGeom>
          <a:gradFill flip="none" rotWithShape="1">
            <a:gsLst>
              <a:gs pos="0">
                <a:schemeClr val="accent3">
                  <a:lumMod val="60000"/>
                  <a:lumOff val="40000"/>
                  <a:tint val="66000"/>
                  <a:satMod val="160000"/>
                </a:schemeClr>
              </a:gs>
              <a:gs pos="50000">
                <a:schemeClr val="accent3">
                  <a:lumMod val="60000"/>
                  <a:lumOff val="40000"/>
                  <a:tint val="44500"/>
                  <a:satMod val="160000"/>
                </a:schemeClr>
              </a:gs>
              <a:gs pos="100000">
                <a:schemeClr val="accent3">
                  <a:lumMod val="60000"/>
                  <a:lumOff val="40000"/>
                  <a:tint val="23500"/>
                  <a:satMod val="160000"/>
                </a:scheme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代替処理 23">
            <a:extLst>
              <a:ext uri="{FF2B5EF4-FFF2-40B4-BE49-F238E27FC236}">
                <a16:creationId xmlns:a16="http://schemas.microsoft.com/office/drawing/2014/main" id="{AEC13B02-A9C3-DD0B-60E7-3295666A3F36}"/>
              </a:ext>
            </a:extLst>
          </p:cNvPr>
          <p:cNvSpPr/>
          <p:nvPr/>
        </p:nvSpPr>
        <p:spPr>
          <a:xfrm>
            <a:off x="3373352" y="3140474"/>
            <a:ext cx="2472002" cy="1647296"/>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solidFill>
                <a:schemeClr val="tx1"/>
              </a:solidFill>
            </a:endParaRPr>
          </a:p>
        </p:txBody>
      </p:sp>
      <p:sp>
        <p:nvSpPr>
          <p:cNvPr id="26" name="フローチャート: 代替処理 25">
            <a:extLst>
              <a:ext uri="{FF2B5EF4-FFF2-40B4-BE49-F238E27FC236}">
                <a16:creationId xmlns:a16="http://schemas.microsoft.com/office/drawing/2014/main" id="{C56BE861-6C51-DD26-24AC-0B00CDC412AC}"/>
              </a:ext>
            </a:extLst>
          </p:cNvPr>
          <p:cNvSpPr/>
          <p:nvPr/>
        </p:nvSpPr>
        <p:spPr>
          <a:xfrm>
            <a:off x="5911196" y="76329"/>
            <a:ext cx="5580606" cy="707471"/>
          </a:xfrm>
          <a:prstGeom prst="flowChartAlternateProcess">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CEA7B369-A180-4E86-6294-DAE73641B522}"/>
              </a:ext>
            </a:extLst>
          </p:cNvPr>
          <p:cNvSpPr txBox="1"/>
          <p:nvPr/>
        </p:nvSpPr>
        <p:spPr>
          <a:xfrm>
            <a:off x="3404908" y="1853173"/>
            <a:ext cx="2528624" cy="892552"/>
          </a:xfrm>
          <a:prstGeom prst="rect">
            <a:avLst/>
          </a:prstGeom>
          <a:noFill/>
        </p:spPr>
        <p:txBody>
          <a:bodyPr wrap="square" rtlCol="0">
            <a:spAutoFit/>
          </a:bodyPr>
          <a:lstStyle/>
          <a:p>
            <a:r>
              <a:rPr kumimoji="1" lang="ja-JP" altLang="en-US" sz="1600" b="1" dirty="0"/>
              <a:t>感覚過敏を</a:t>
            </a:r>
            <a:r>
              <a:rPr kumimoji="1" lang="ja-JP" altLang="en-US" b="1" dirty="0">
                <a:solidFill>
                  <a:srgbClr val="FF0000"/>
                </a:solidFill>
              </a:rPr>
              <a:t>引き起こす</a:t>
            </a:r>
            <a:endParaRPr kumimoji="1" lang="en-US" altLang="ja-JP" b="1" dirty="0">
              <a:solidFill>
                <a:srgbClr val="FF0000"/>
              </a:solidFill>
            </a:endParaRPr>
          </a:p>
          <a:p>
            <a:r>
              <a:rPr kumimoji="1" lang="ja-JP" altLang="en-US" b="1" dirty="0">
                <a:solidFill>
                  <a:srgbClr val="FF0000"/>
                </a:solidFill>
              </a:rPr>
              <a:t>原因</a:t>
            </a:r>
            <a:r>
              <a:rPr kumimoji="1" lang="ja-JP" altLang="en-US" sz="1600" b="1" dirty="0"/>
              <a:t>を作らないように</a:t>
            </a:r>
            <a:endParaRPr kumimoji="1" lang="en-US" altLang="ja-JP" sz="1600" b="1" dirty="0"/>
          </a:p>
          <a:p>
            <a:r>
              <a:rPr kumimoji="1" lang="ja-JP" altLang="en-US" sz="1600" b="1" dirty="0"/>
              <a:t>する</a:t>
            </a:r>
          </a:p>
        </p:txBody>
      </p:sp>
      <p:sp>
        <p:nvSpPr>
          <p:cNvPr id="14" name="テキスト ボックス 13">
            <a:extLst>
              <a:ext uri="{FF2B5EF4-FFF2-40B4-BE49-F238E27FC236}">
                <a16:creationId xmlns:a16="http://schemas.microsoft.com/office/drawing/2014/main" id="{4F4E1C2E-B891-7213-8F10-E88CA39FB68B}"/>
              </a:ext>
            </a:extLst>
          </p:cNvPr>
          <p:cNvSpPr txBox="1"/>
          <p:nvPr/>
        </p:nvSpPr>
        <p:spPr>
          <a:xfrm>
            <a:off x="6552298" y="265176"/>
            <a:ext cx="4764412" cy="369332"/>
          </a:xfrm>
          <a:prstGeom prst="rect">
            <a:avLst/>
          </a:prstGeom>
          <a:noFill/>
        </p:spPr>
        <p:txBody>
          <a:bodyPr wrap="square" rtlCol="0">
            <a:spAutoFit/>
          </a:bodyPr>
          <a:lstStyle/>
          <a:p>
            <a:r>
              <a:rPr kumimoji="1" lang="ja-JP" altLang="en-US" b="1" dirty="0">
                <a:solidFill>
                  <a:srgbClr val="7030A0"/>
                </a:solidFill>
              </a:rPr>
              <a:t>パニックとなる原因･状況を作らない</a:t>
            </a:r>
          </a:p>
        </p:txBody>
      </p:sp>
      <p:sp>
        <p:nvSpPr>
          <p:cNvPr id="30" name="フローチャート: 代替処理 29">
            <a:extLst>
              <a:ext uri="{FF2B5EF4-FFF2-40B4-BE49-F238E27FC236}">
                <a16:creationId xmlns:a16="http://schemas.microsoft.com/office/drawing/2014/main" id="{5B80143D-AC37-33FA-2A47-D4D7C442CD67}"/>
              </a:ext>
            </a:extLst>
          </p:cNvPr>
          <p:cNvSpPr/>
          <p:nvPr/>
        </p:nvSpPr>
        <p:spPr>
          <a:xfrm>
            <a:off x="6018526" y="879243"/>
            <a:ext cx="5473276" cy="3608673"/>
          </a:xfrm>
          <a:prstGeom prst="flowChartAlternateProcess">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highlight>
                <a:srgbClr val="000000"/>
              </a:highlight>
            </a:endParaRPr>
          </a:p>
        </p:txBody>
      </p:sp>
      <p:sp>
        <p:nvSpPr>
          <p:cNvPr id="31" name="テキスト ボックス 30">
            <a:extLst>
              <a:ext uri="{FF2B5EF4-FFF2-40B4-BE49-F238E27FC236}">
                <a16:creationId xmlns:a16="http://schemas.microsoft.com/office/drawing/2014/main" id="{888B5F42-1F6C-5FC4-5808-8AB5E30E2F00}"/>
              </a:ext>
            </a:extLst>
          </p:cNvPr>
          <p:cNvSpPr txBox="1"/>
          <p:nvPr/>
        </p:nvSpPr>
        <p:spPr>
          <a:xfrm>
            <a:off x="6235646" y="1256415"/>
            <a:ext cx="5213149" cy="338554"/>
          </a:xfrm>
          <a:prstGeom prst="rect">
            <a:avLst/>
          </a:prstGeom>
          <a:noFill/>
        </p:spPr>
        <p:txBody>
          <a:bodyPr wrap="square" rtlCol="0">
            <a:spAutoFit/>
          </a:bodyPr>
          <a:lstStyle/>
          <a:p>
            <a:r>
              <a:rPr kumimoji="1" lang="ja-JP" altLang="en-US" sz="1600" dirty="0">
                <a:solidFill>
                  <a:srgbClr val="7030A0"/>
                </a:solidFill>
              </a:rPr>
              <a:t>　</a:t>
            </a:r>
            <a:endParaRPr kumimoji="1" lang="en-US" altLang="ja-JP" sz="1600" dirty="0"/>
          </a:p>
        </p:txBody>
      </p:sp>
      <p:sp>
        <p:nvSpPr>
          <p:cNvPr id="29" name="フローチャート: 代替処理 28">
            <a:extLst>
              <a:ext uri="{FF2B5EF4-FFF2-40B4-BE49-F238E27FC236}">
                <a16:creationId xmlns:a16="http://schemas.microsoft.com/office/drawing/2014/main" id="{19394DCD-FA4A-EBBC-AC77-40CA2CAB2D0B}"/>
              </a:ext>
            </a:extLst>
          </p:cNvPr>
          <p:cNvSpPr/>
          <p:nvPr/>
        </p:nvSpPr>
        <p:spPr>
          <a:xfrm>
            <a:off x="5933532" y="4608512"/>
            <a:ext cx="5643264" cy="1465688"/>
          </a:xfrm>
          <a:prstGeom prst="flowChartAlternateProcess">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012E781F-78B7-2903-F6B6-433AB5320EC1}"/>
              </a:ext>
            </a:extLst>
          </p:cNvPr>
          <p:cNvSpPr txBox="1"/>
          <p:nvPr/>
        </p:nvSpPr>
        <p:spPr>
          <a:xfrm>
            <a:off x="6327930" y="4583360"/>
            <a:ext cx="5213149" cy="338554"/>
          </a:xfrm>
          <a:prstGeom prst="rect">
            <a:avLst/>
          </a:prstGeom>
          <a:noFill/>
        </p:spPr>
        <p:txBody>
          <a:bodyPr wrap="square" rtlCol="0">
            <a:spAutoFit/>
          </a:bodyPr>
          <a:lstStyle/>
          <a:p>
            <a:r>
              <a:rPr kumimoji="1" lang="ja-JP" altLang="en-US" sz="1600" dirty="0"/>
              <a:t>　　　　　　</a:t>
            </a:r>
            <a:endParaRPr kumimoji="1" lang="en-US" altLang="ja-JP" sz="1600" b="1" u="sng" dirty="0">
              <a:solidFill>
                <a:schemeClr val="tx2"/>
              </a:solidFill>
            </a:endParaRPr>
          </a:p>
        </p:txBody>
      </p:sp>
      <p:sp>
        <p:nvSpPr>
          <p:cNvPr id="3" name="矢印: 右 2">
            <a:extLst>
              <a:ext uri="{FF2B5EF4-FFF2-40B4-BE49-F238E27FC236}">
                <a16:creationId xmlns:a16="http://schemas.microsoft.com/office/drawing/2014/main" id="{79A5FF16-5AD0-E199-538D-08BAB51B5457}"/>
              </a:ext>
            </a:extLst>
          </p:cNvPr>
          <p:cNvSpPr/>
          <p:nvPr/>
        </p:nvSpPr>
        <p:spPr>
          <a:xfrm>
            <a:off x="6667101" y="6015945"/>
            <a:ext cx="4577954" cy="804033"/>
          </a:xfrm>
          <a:prstGeom prst="rightArrow">
            <a:avLst/>
          </a:prstGeom>
          <a:solidFill>
            <a:srgbClr val="92D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a:extLst>
              <a:ext uri="{FF2B5EF4-FFF2-40B4-BE49-F238E27FC236}">
                <a16:creationId xmlns:a16="http://schemas.microsoft.com/office/drawing/2014/main" id="{6039F374-09B2-1218-7CD1-E63F18C91081}"/>
              </a:ext>
            </a:extLst>
          </p:cNvPr>
          <p:cNvSpPr txBox="1"/>
          <p:nvPr/>
        </p:nvSpPr>
        <p:spPr>
          <a:xfrm>
            <a:off x="6953703" y="6293200"/>
            <a:ext cx="4877703" cy="307777"/>
          </a:xfrm>
          <a:prstGeom prst="rect">
            <a:avLst/>
          </a:prstGeom>
          <a:noFill/>
        </p:spPr>
        <p:txBody>
          <a:bodyPr wrap="square" rtlCol="0">
            <a:spAutoFit/>
          </a:bodyPr>
          <a:lstStyle/>
          <a:p>
            <a:r>
              <a:rPr kumimoji="1" lang="ja-JP" altLang="en-US" sz="1400" b="1" dirty="0">
                <a:solidFill>
                  <a:schemeClr val="bg2"/>
                </a:solidFill>
              </a:rPr>
              <a:t>次回は</a:t>
            </a:r>
            <a:r>
              <a:rPr kumimoji="1" lang="en-US" altLang="ja-JP" sz="1400" b="1" dirty="0">
                <a:solidFill>
                  <a:schemeClr val="bg2"/>
                </a:solidFill>
              </a:rPr>
              <a:t>…</a:t>
            </a:r>
            <a:r>
              <a:rPr kumimoji="1" lang="ja-JP" altLang="en-US" sz="1400" b="1" dirty="0"/>
              <a:t>的確に意志表示をする</a:t>
            </a:r>
            <a:r>
              <a:rPr kumimoji="1" lang="ja-JP" altLang="en-US" sz="1400" b="1" dirty="0">
                <a:solidFill>
                  <a:schemeClr val="bg2"/>
                </a:solidFill>
              </a:rPr>
              <a:t>がテーマです</a:t>
            </a:r>
          </a:p>
        </p:txBody>
      </p:sp>
      <p:sp>
        <p:nvSpPr>
          <p:cNvPr id="4" name="フローチャート: 代替処理 3">
            <a:extLst>
              <a:ext uri="{FF2B5EF4-FFF2-40B4-BE49-F238E27FC236}">
                <a16:creationId xmlns:a16="http://schemas.microsoft.com/office/drawing/2014/main" id="{1471D0C1-C747-4C98-A23B-8FC22717D283}"/>
              </a:ext>
            </a:extLst>
          </p:cNvPr>
          <p:cNvSpPr/>
          <p:nvPr/>
        </p:nvSpPr>
        <p:spPr>
          <a:xfrm>
            <a:off x="3403156" y="4872236"/>
            <a:ext cx="2472002" cy="1647296"/>
          </a:xfrm>
          <a:prstGeom prst="flowChartAlternateProcess">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highlight>
                <a:srgbClr val="FF00FF"/>
              </a:highlight>
            </a:endParaRPr>
          </a:p>
        </p:txBody>
      </p:sp>
      <p:sp>
        <p:nvSpPr>
          <p:cNvPr id="6" name="テキスト ボックス 5">
            <a:extLst>
              <a:ext uri="{FF2B5EF4-FFF2-40B4-BE49-F238E27FC236}">
                <a16:creationId xmlns:a16="http://schemas.microsoft.com/office/drawing/2014/main" id="{49930015-B1A2-2E03-2BBD-FF7F77D5A955}"/>
              </a:ext>
            </a:extLst>
          </p:cNvPr>
          <p:cNvSpPr txBox="1"/>
          <p:nvPr/>
        </p:nvSpPr>
        <p:spPr>
          <a:xfrm>
            <a:off x="3562927" y="5037649"/>
            <a:ext cx="2244200" cy="369332"/>
          </a:xfrm>
          <a:prstGeom prst="rect">
            <a:avLst/>
          </a:prstGeom>
          <a:noFill/>
        </p:spPr>
        <p:txBody>
          <a:bodyPr wrap="square" rtlCol="0">
            <a:spAutoFit/>
          </a:bodyPr>
          <a:lstStyle/>
          <a:p>
            <a:endParaRPr kumimoji="1" lang="en-US" altLang="ja-JP" b="1" dirty="0">
              <a:solidFill>
                <a:srgbClr val="FF0000"/>
              </a:solidFill>
            </a:endParaRPr>
          </a:p>
        </p:txBody>
      </p:sp>
      <p:sp>
        <p:nvSpPr>
          <p:cNvPr id="5" name="テキスト ボックス 4">
            <a:extLst>
              <a:ext uri="{FF2B5EF4-FFF2-40B4-BE49-F238E27FC236}">
                <a16:creationId xmlns:a16="http://schemas.microsoft.com/office/drawing/2014/main" id="{513CEE8D-5D96-1391-1D75-D02FDB133506}"/>
              </a:ext>
            </a:extLst>
          </p:cNvPr>
          <p:cNvSpPr txBox="1"/>
          <p:nvPr/>
        </p:nvSpPr>
        <p:spPr>
          <a:xfrm>
            <a:off x="615204" y="1076450"/>
            <a:ext cx="4890447" cy="461665"/>
          </a:xfrm>
          <a:prstGeom prst="rect">
            <a:avLst/>
          </a:prstGeom>
          <a:noFill/>
        </p:spPr>
        <p:txBody>
          <a:bodyPr wrap="square" rtlCol="0">
            <a:spAutoFit/>
          </a:bodyPr>
          <a:lstStyle/>
          <a:p>
            <a:r>
              <a:rPr kumimoji="1" lang="en-US" altLang="ja-JP" sz="1200" b="1" dirty="0">
                <a:solidFill>
                  <a:srgbClr val="FF0000"/>
                </a:solidFill>
              </a:rPr>
              <a:t>※</a:t>
            </a:r>
            <a:r>
              <a:rPr kumimoji="1" lang="ja-JP" altLang="en-US" sz="1200" b="1" dirty="0">
                <a:solidFill>
                  <a:srgbClr val="FF0000"/>
                </a:solidFill>
              </a:rPr>
              <a:t>感覚過敏などがあってパニックを起こしてしまう子どもに対してはパニックの原因となる状況をつくらないように配慮します。</a:t>
            </a:r>
            <a:endParaRPr kumimoji="1" lang="en-US" altLang="ja-JP" sz="1200" b="1" dirty="0">
              <a:solidFill>
                <a:srgbClr val="FF0000"/>
              </a:solidFill>
            </a:endParaRPr>
          </a:p>
        </p:txBody>
      </p:sp>
      <p:sp>
        <p:nvSpPr>
          <p:cNvPr id="7" name="テキスト ボックス 6">
            <a:extLst>
              <a:ext uri="{FF2B5EF4-FFF2-40B4-BE49-F238E27FC236}">
                <a16:creationId xmlns:a16="http://schemas.microsoft.com/office/drawing/2014/main" id="{86B2B25B-88E3-E6A7-514D-215B4D4C97D8}"/>
              </a:ext>
            </a:extLst>
          </p:cNvPr>
          <p:cNvSpPr txBox="1"/>
          <p:nvPr/>
        </p:nvSpPr>
        <p:spPr>
          <a:xfrm>
            <a:off x="607064" y="1698733"/>
            <a:ext cx="2623316" cy="892552"/>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本人のこだわりや</a:t>
            </a:r>
            <a:r>
              <a:rPr kumimoji="1" lang="ja-JP" altLang="en-US" b="1" dirty="0">
                <a:solidFill>
                  <a:srgbClr val="FF0000"/>
                </a:solidFill>
                <a:latin typeface="BIZ UDPゴシック" panose="020B0400000000000000" pitchFamily="50" charset="-128"/>
                <a:ea typeface="BIZ UDPゴシック" panose="020B0400000000000000" pitchFamily="50" charset="-128"/>
              </a:rPr>
              <a:t>感覚</a:t>
            </a:r>
            <a:endParaRPr kumimoji="1" lang="en-US" altLang="ja-JP" b="1" dirty="0">
              <a:solidFill>
                <a:srgbClr val="FF0000"/>
              </a:solidFill>
              <a:latin typeface="BIZ UDPゴシック" panose="020B0400000000000000" pitchFamily="50" charset="-128"/>
              <a:ea typeface="BIZ UDPゴシック" panose="020B0400000000000000" pitchFamily="50" charset="-128"/>
            </a:endParaRPr>
          </a:p>
          <a:p>
            <a:r>
              <a:rPr kumimoji="1" lang="ja-JP" altLang="en-US" b="1" dirty="0">
                <a:solidFill>
                  <a:srgbClr val="FF0000"/>
                </a:solidFill>
                <a:latin typeface="BIZ UDPゴシック" panose="020B0400000000000000" pitchFamily="50" charset="-128"/>
                <a:ea typeface="BIZ UDPゴシック" panose="020B0400000000000000" pitchFamily="50" charset="-128"/>
              </a:rPr>
              <a:t>過敏の傾向</a:t>
            </a:r>
            <a:r>
              <a:rPr kumimoji="1" lang="ja-JP" altLang="en-US" sz="1600" b="1" dirty="0">
                <a:latin typeface="BIZ UDPゴシック" panose="020B0400000000000000" pitchFamily="50" charset="-128"/>
                <a:ea typeface="BIZ UDPゴシック" panose="020B0400000000000000" pitchFamily="50" charset="-128"/>
              </a:rPr>
              <a:t>を理解しておく</a:t>
            </a:r>
            <a:endParaRPr kumimoji="1" lang="en-US" altLang="ja-JP" sz="1600" b="1"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FC18E00C-7F49-E851-320D-21197CDD3CC5}"/>
              </a:ext>
            </a:extLst>
          </p:cNvPr>
          <p:cNvSpPr txBox="1"/>
          <p:nvPr/>
        </p:nvSpPr>
        <p:spPr>
          <a:xfrm>
            <a:off x="553565" y="5222315"/>
            <a:ext cx="2753710" cy="369332"/>
          </a:xfrm>
          <a:prstGeom prst="rect">
            <a:avLst/>
          </a:prstGeom>
          <a:noFill/>
        </p:spPr>
        <p:txBody>
          <a:bodyPr wrap="square" rtlCol="0">
            <a:spAutoFit/>
          </a:bodyPr>
          <a:lstStyle/>
          <a:p>
            <a:endParaRPr kumimoji="1" lang="en-US" altLang="ja-JP" b="1" dirty="0">
              <a:solidFill>
                <a:srgbClr val="FF0000"/>
              </a:solidFill>
            </a:endParaRPr>
          </a:p>
        </p:txBody>
      </p:sp>
      <p:sp>
        <p:nvSpPr>
          <p:cNvPr id="9" name="テキスト ボックス 8">
            <a:extLst>
              <a:ext uri="{FF2B5EF4-FFF2-40B4-BE49-F238E27FC236}">
                <a16:creationId xmlns:a16="http://schemas.microsoft.com/office/drawing/2014/main" id="{76A91A40-FE36-0730-73BE-2D853C5C63E0}"/>
              </a:ext>
            </a:extLst>
          </p:cNvPr>
          <p:cNvSpPr txBox="1"/>
          <p:nvPr/>
        </p:nvSpPr>
        <p:spPr>
          <a:xfrm>
            <a:off x="631194" y="3221061"/>
            <a:ext cx="2514445" cy="923330"/>
          </a:xfrm>
          <a:prstGeom prst="rect">
            <a:avLst/>
          </a:prstGeom>
          <a:noFill/>
        </p:spPr>
        <p:txBody>
          <a:bodyPr wrap="square" rtlCol="0">
            <a:spAutoFit/>
          </a:bodyPr>
          <a:lstStyle/>
          <a:p>
            <a:r>
              <a:rPr kumimoji="1" lang="ja-JP" altLang="en-US" b="1" dirty="0"/>
              <a:t>変化への抵抗が強い</a:t>
            </a:r>
            <a:endParaRPr kumimoji="1" lang="en-US" altLang="ja-JP" b="1" dirty="0"/>
          </a:p>
          <a:p>
            <a:r>
              <a:rPr kumimoji="1" lang="ja-JP" altLang="en-US" b="1" dirty="0"/>
              <a:t>時は</a:t>
            </a:r>
            <a:r>
              <a:rPr kumimoji="1" lang="ja-JP" altLang="en-US" b="1" dirty="0">
                <a:solidFill>
                  <a:srgbClr val="FF0000"/>
                </a:solidFill>
              </a:rPr>
              <a:t>出来るだけ変更を</a:t>
            </a:r>
            <a:endParaRPr kumimoji="1" lang="en-US" altLang="ja-JP" b="1" dirty="0">
              <a:solidFill>
                <a:srgbClr val="FF0000"/>
              </a:solidFill>
            </a:endParaRPr>
          </a:p>
          <a:p>
            <a:r>
              <a:rPr kumimoji="1" lang="ja-JP" altLang="en-US" b="1" dirty="0">
                <a:solidFill>
                  <a:srgbClr val="FF0000"/>
                </a:solidFill>
              </a:rPr>
              <a:t>しない</a:t>
            </a:r>
            <a:r>
              <a:rPr kumimoji="1" lang="ja-JP" altLang="en-US" b="1" dirty="0"/>
              <a:t>ようにする</a:t>
            </a:r>
          </a:p>
        </p:txBody>
      </p:sp>
      <p:sp>
        <p:nvSpPr>
          <p:cNvPr id="13" name="テキスト ボックス 12">
            <a:extLst>
              <a:ext uri="{FF2B5EF4-FFF2-40B4-BE49-F238E27FC236}">
                <a16:creationId xmlns:a16="http://schemas.microsoft.com/office/drawing/2014/main" id="{FC0E2111-BFBD-A30E-1842-1FDF6256EF4A}"/>
              </a:ext>
            </a:extLst>
          </p:cNvPr>
          <p:cNvSpPr txBox="1"/>
          <p:nvPr/>
        </p:nvSpPr>
        <p:spPr>
          <a:xfrm>
            <a:off x="3393860" y="3517846"/>
            <a:ext cx="2528624" cy="892552"/>
          </a:xfrm>
          <a:prstGeom prst="rect">
            <a:avLst/>
          </a:prstGeom>
          <a:noFill/>
        </p:spPr>
        <p:txBody>
          <a:bodyPr wrap="square" rtlCol="0">
            <a:spAutoFit/>
          </a:bodyPr>
          <a:lstStyle/>
          <a:p>
            <a:r>
              <a:rPr kumimoji="1" lang="ja-JP" altLang="en-US" sz="1600" b="1" dirty="0"/>
              <a:t>特有のこだわりがある</a:t>
            </a:r>
            <a:endParaRPr kumimoji="1" lang="en-US" altLang="ja-JP" sz="1600" b="1" dirty="0"/>
          </a:p>
          <a:p>
            <a:r>
              <a:rPr kumimoji="1" lang="ja-JP" altLang="en-US" sz="1600" b="1" dirty="0"/>
              <a:t>場合はその</a:t>
            </a:r>
            <a:r>
              <a:rPr kumimoji="1" lang="ja-JP" altLang="en-US" b="1" dirty="0">
                <a:solidFill>
                  <a:srgbClr val="FF0000"/>
                </a:solidFill>
              </a:rPr>
              <a:t>こだわりを</a:t>
            </a:r>
            <a:endParaRPr kumimoji="1" lang="en-US" altLang="ja-JP" b="1" dirty="0">
              <a:solidFill>
                <a:srgbClr val="FF0000"/>
              </a:solidFill>
            </a:endParaRPr>
          </a:p>
          <a:p>
            <a:r>
              <a:rPr kumimoji="1" lang="ja-JP" altLang="en-US" b="1" dirty="0">
                <a:solidFill>
                  <a:srgbClr val="FF0000"/>
                </a:solidFill>
              </a:rPr>
              <a:t>尊重</a:t>
            </a:r>
            <a:r>
              <a:rPr kumimoji="1" lang="ja-JP" altLang="en-US" sz="1600" b="1" dirty="0"/>
              <a:t>する</a:t>
            </a:r>
          </a:p>
        </p:txBody>
      </p:sp>
      <p:sp>
        <p:nvSpPr>
          <p:cNvPr id="15" name="テキスト ボックス 14">
            <a:extLst>
              <a:ext uri="{FF2B5EF4-FFF2-40B4-BE49-F238E27FC236}">
                <a16:creationId xmlns:a16="http://schemas.microsoft.com/office/drawing/2014/main" id="{97E046DE-DB55-1C08-81A6-49F66D66B10C}"/>
              </a:ext>
            </a:extLst>
          </p:cNvPr>
          <p:cNvSpPr txBox="1"/>
          <p:nvPr/>
        </p:nvSpPr>
        <p:spPr>
          <a:xfrm>
            <a:off x="750726" y="5150677"/>
            <a:ext cx="2450588" cy="615553"/>
          </a:xfrm>
          <a:prstGeom prst="rect">
            <a:avLst/>
          </a:prstGeom>
          <a:noFill/>
        </p:spPr>
        <p:txBody>
          <a:bodyPr wrap="square" rtlCol="0">
            <a:spAutoFit/>
          </a:bodyPr>
          <a:lstStyle/>
          <a:p>
            <a:r>
              <a:rPr kumimoji="1" lang="ja-JP" altLang="en-US" sz="1600" b="1" dirty="0"/>
              <a:t>パニックが見られたら</a:t>
            </a:r>
            <a:endParaRPr kumimoji="1" lang="en-US" altLang="ja-JP" sz="1600" b="1" dirty="0"/>
          </a:p>
          <a:p>
            <a:r>
              <a:rPr kumimoji="1" lang="ja-JP" altLang="en-US" b="1" dirty="0">
                <a:solidFill>
                  <a:srgbClr val="FF0000"/>
                </a:solidFill>
              </a:rPr>
              <a:t>クールダウン</a:t>
            </a:r>
            <a:r>
              <a:rPr kumimoji="1" lang="ja-JP" altLang="en-US" sz="1600" b="1" dirty="0"/>
              <a:t>させる</a:t>
            </a:r>
            <a:endParaRPr kumimoji="1" lang="en-US" altLang="ja-JP" sz="1600" b="1" dirty="0"/>
          </a:p>
        </p:txBody>
      </p:sp>
      <p:sp>
        <p:nvSpPr>
          <p:cNvPr id="16" name="テキスト ボックス 15">
            <a:extLst>
              <a:ext uri="{FF2B5EF4-FFF2-40B4-BE49-F238E27FC236}">
                <a16:creationId xmlns:a16="http://schemas.microsoft.com/office/drawing/2014/main" id="{64B60A32-EAD9-7A4E-C03E-CC23C54B5E5A}"/>
              </a:ext>
            </a:extLst>
          </p:cNvPr>
          <p:cNvSpPr txBox="1"/>
          <p:nvPr/>
        </p:nvSpPr>
        <p:spPr>
          <a:xfrm>
            <a:off x="3445106" y="5034164"/>
            <a:ext cx="2528624" cy="1323439"/>
          </a:xfrm>
          <a:prstGeom prst="rect">
            <a:avLst/>
          </a:prstGeom>
          <a:noFill/>
        </p:spPr>
        <p:txBody>
          <a:bodyPr wrap="square" rtlCol="0">
            <a:spAutoFit/>
          </a:bodyPr>
          <a:lstStyle/>
          <a:p>
            <a:r>
              <a:rPr kumimoji="1" lang="ja-JP" altLang="en-US" sz="1600" b="1" dirty="0"/>
              <a:t>パニックが見られた</a:t>
            </a:r>
            <a:endParaRPr kumimoji="1" lang="en-US" altLang="ja-JP" sz="1600" b="1" dirty="0"/>
          </a:p>
          <a:p>
            <a:r>
              <a:rPr kumimoji="1" lang="ja-JP" altLang="en-US" sz="1600" b="1" dirty="0"/>
              <a:t>時は</a:t>
            </a:r>
            <a:r>
              <a:rPr kumimoji="1" lang="ja-JP" altLang="en-US" sz="1600" b="1" dirty="0">
                <a:solidFill>
                  <a:srgbClr val="FF0000"/>
                </a:solidFill>
              </a:rPr>
              <a:t>なるべく刺激を</a:t>
            </a:r>
            <a:endParaRPr kumimoji="1" lang="en-US" altLang="ja-JP" sz="1600" b="1" dirty="0">
              <a:solidFill>
                <a:srgbClr val="FF0000"/>
              </a:solidFill>
            </a:endParaRPr>
          </a:p>
          <a:p>
            <a:r>
              <a:rPr kumimoji="1" lang="ja-JP" altLang="en-US" sz="1600" b="1" dirty="0">
                <a:solidFill>
                  <a:srgbClr val="FF0000"/>
                </a:solidFill>
              </a:rPr>
              <a:t>与えず、</a:t>
            </a:r>
            <a:r>
              <a:rPr kumimoji="1" lang="ja-JP" altLang="en-US" sz="1600" b="1" dirty="0"/>
              <a:t>自傷行為が見られたら</a:t>
            </a:r>
            <a:r>
              <a:rPr kumimoji="1" lang="ja-JP" altLang="en-US" sz="1600" b="1" dirty="0">
                <a:solidFill>
                  <a:srgbClr val="FF0000"/>
                </a:solidFill>
              </a:rPr>
              <a:t>危険のないように保護</a:t>
            </a:r>
            <a:r>
              <a:rPr kumimoji="1" lang="ja-JP" altLang="en-US" sz="1600" b="1" dirty="0"/>
              <a:t>する</a:t>
            </a:r>
          </a:p>
        </p:txBody>
      </p:sp>
      <p:sp>
        <p:nvSpPr>
          <p:cNvPr id="17" name="テキスト ボックス 16">
            <a:extLst>
              <a:ext uri="{FF2B5EF4-FFF2-40B4-BE49-F238E27FC236}">
                <a16:creationId xmlns:a16="http://schemas.microsoft.com/office/drawing/2014/main" id="{51FEA786-2A4A-33F8-A9AB-8172B143CE0B}"/>
              </a:ext>
            </a:extLst>
          </p:cNvPr>
          <p:cNvSpPr txBox="1"/>
          <p:nvPr/>
        </p:nvSpPr>
        <p:spPr>
          <a:xfrm>
            <a:off x="6262088" y="1307282"/>
            <a:ext cx="5051244" cy="2893100"/>
          </a:xfrm>
          <a:prstGeom prst="rect">
            <a:avLst/>
          </a:prstGeom>
          <a:noFill/>
        </p:spPr>
        <p:txBody>
          <a:bodyPr wrap="square" rtlCol="0">
            <a:spAutoFit/>
          </a:bodyPr>
          <a:lstStyle/>
          <a:p>
            <a:r>
              <a:rPr kumimoji="1" lang="en-US" altLang="ja-JP" sz="1400" b="1" dirty="0">
                <a:solidFill>
                  <a:srgbClr val="FF0000"/>
                </a:solidFill>
              </a:rPr>
              <a:t> </a:t>
            </a:r>
            <a:r>
              <a:rPr kumimoji="1" lang="ja-JP" altLang="en-US" sz="1400" b="1" dirty="0">
                <a:solidFill>
                  <a:srgbClr val="FF0000"/>
                </a:solidFill>
              </a:rPr>
              <a:t>パニックは何らかの原因で不安や不快が大きくなり、耐えきれなくなって生じるものです。周りの人に分からなくても</a:t>
            </a:r>
            <a:endParaRPr kumimoji="1" lang="en-US" altLang="ja-JP" sz="1400" b="1" dirty="0">
              <a:solidFill>
                <a:srgbClr val="FF0000"/>
              </a:solidFill>
            </a:endParaRPr>
          </a:p>
          <a:p>
            <a:r>
              <a:rPr kumimoji="1" lang="ja-JP" altLang="en-US" sz="1400" b="1" dirty="0">
                <a:solidFill>
                  <a:srgbClr val="FF0000"/>
                </a:solidFill>
              </a:rPr>
              <a:t>本人が不安で辛い思いをしていることを察してあげて下さい</a:t>
            </a:r>
            <a:endParaRPr kumimoji="1" lang="en-US" altLang="ja-JP" sz="1400" b="1" dirty="0">
              <a:solidFill>
                <a:srgbClr val="FF0000"/>
              </a:solidFill>
            </a:endParaRPr>
          </a:p>
          <a:p>
            <a:r>
              <a:rPr kumimoji="1" lang="ja-JP" altLang="en-US" sz="1400" b="1" dirty="0">
                <a:solidFill>
                  <a:srgbClr val="FF0000"/>
                </a:solidFill>
              </a:rPr>
              <a:t>　</a:t>
            </a:r>
            <a:r>
              <a:rPr kumimoji="1" lang="ja-JP" altLang="en-US" sz="1400" b="1" dirty="0"/>
              <a:t>大声をあげて泣き叫んだり、その場から走って逃げたりするだけでなく自分の頭を床や壁に叩きつけたり腕を噛んだりする自傷行為に至るケースがあります。自傷行為が見られたときは怪我などがないように親が身体や手を使って保護して</a:t>
            </a:r>
            <a:endParaRPr kumimoji="1" lang="en-US" altLang="ja-JP" sz="1400" b="1" dirty="0"/>
          </a:p>
          <a:p>
            <a:r>
              <a:rPr kumimoji="1" lang="ja-JP" altLang="en-US" sz="1400" b="1" dirty="0"/>
              <a:t>あげて下さい。パニックの予防が大事で、大きな音が苦手な子には大きな音を聞かせない配慮、予期せぬ変更に対応出来ない子には変更を強いる事のないようにしていきます。</a:t>
            </a:r>
            <a:endParaRPr kumimoji="1" lang="en-US" altLang="ja-JP" sz="1400" b="1" dirty="0"/>
          </a:p>
          <a:p>
            <a:r>
              <a:rPr kumimoji="1" lang="ja-JP" altLang="en-US" sz="1400" b="1" dirty="0"/>
              <a:t>年齢と共に、子ども自身が自分の苦手な事を理解し</a:t>
            </a:r>
            <a:endParaRPr kumimoji="1" lang="en-US" altLang="ja-JP" sz="1400" b="1" dirty="0"/>
          </a:p>
          <a:p>
            <a:r>
              <a:rPr kumimoji="1" lang="en-US" altLang="ja-JP" sz="1400" b="1" dirty="0"/>
              <a:t>【</a:t>
            </a:r>
            <a:r>
              <a:rPr kumimoji="1" lang="ja-JP" altLang="en-US" sz="1400" b="1" dirty="0"/>
              <a:t>音を止めて</a:t>
            </a:r>
            <a:r>
              <a:rPr kumimoji="1" lang="en-US" altLang="ja-JP" sz="1400" b="1" dirty="0"/>
              <a:t>】【</a:t>
            </a:r>
            <a:r>
              <a:rPr kumimoji="1" lang="ja-JP" altLang="en-US" sz="1400" b="1" dirty="0"/>
              <a:t>予定を変えないで下さい</a:t>
            </a:r>
            <a:r>
              <a:rPr kumimoji="1" lang="en-US" altLang="ja-JP" sz="1400" b="1" dirty="0"/>
              <a:t>】</a:t>
            </a:r>
            <a:r>
              <a:rPr kumimoji="1" lang="ja-JP" altLang="en-US" sz="1400" b="1" dirty="0"/>
              <a:t>と自ら伝えられ</a:t>
            </a:r>
            <a:endParaRPr kumimoji="1" lang="en-US" altLang="ja-JP" sz="1400" b="1" dirty="0"/>
          </a:p>
          <a:p>
            <a:r>
              <a:rPr kumimoji="1" lang="ja-JP" altLang="en-US" sz="1400" b="1" dirty="0"/>
              <a:t>るようになることが課題となってきます。</a:t>
            </a:r>
            <a:endParaRPr kumimoji="1" lang="en-US" altLang="ja-JP" sz="1400" b="1" dirty="0"/>
          </a:p>
        </p:txBody>
      </p:sp>
      <p:sp>
        <p:nvSpPr>
          <p:cNvPr id="21" name="テキスト ボックス 20">
            <a:extLst>
              <a:ext uri="{FF2B5EF4-FFF2-40B4-BE49-F238E27FC236}">
                <a16:creationId xmlns:a16="http://schemas.microsoft.com/office/drawing/2014/main" id="{FCCB9547-8616-8A25-3D6D-C7CE29CDB398}"/>
              </a:ext>
            </a:extLst>
          </p:cNvPr>
          <p:cNvSpPr txBox="1"/>
          <p:nvPr/>
        </p:nvSpPr>
        <p:spPr>
          <a:xfrm>
            <a:off x="6112798" y="4752637"/>
            <a:ext cx="4915144" cy="1138773"/>
          </a:xfrm>
          <a:prstGeom prst="rect">
            <a:avLst/>
          </a:prstGeom>
          <a:noFill/>
        </p:spPr>
        <p:txBody>
          <a:bodyPr wrap="square" rtlCol="0">
            <a:spAutoFit/>
          </a:bodyPr>
          <a:lstStyle/>
          <a:p>
            <a:r>
              <a:rPr kumimoji="1" lang="ja-JP" altLang="en-US" sz="1600" b="1" dirty="0">
                <a:solidFill>
                  <a:srgbClr val="FF0000"/>
                </a:solidFill>
                <a:latin typeface="BIZ UDPゴシック" panose="020B0400000000000000" pitchFamily="50" charset="-128"/>
                <a:ea typeface="BIZ UDPゴシック" panose="020B0400000000000000" pitchFamily="50" charset="-128"/>
              </a:rPr>
              <a:t>　　　　　　　　　　</a:t>
            </a:r>
            <a:r>
              <a:rPr kumimoji="1" lang="en-US" altLang="ja-JP" sz="1600" b="1" dirty="0">
                <a:solidFill>
                  <a:srgbClr val="FF0000"/>
                </a:solidFill>
                <a:latin typeface="BIZ UDPゴシック" panose="020B0400000000000000" pitchFamily="50" charset="-128"/>
                <a:ea typeface="BIZ UDPゴシック" panose="020B0400000000000000" pitchFamily="50" charset="-128"/>
              </a:rPr>
              <a:t>【</a:t>
            </a:r>
            <a:r>
              <a:rPr kumimoji="1" lang="ja-JP" altLang="en-US" sz="1600" b="1" dirty="0">
                <a:solidFill>
                  <a:srgbClr val="FF0000"/>
                </a:solidFill>
                <a:latin typeface="BIZ UDPゴシック" panose="020B0400000000000000" pitchFamily="50" charset="-128"/>
                <a:ea typeface="BIZ UDPゴシック" panose="020B0400000000000000" pitchFamily="50" charset="-128"/>
              </a:rPr>
              <a:t>対応</a:t>
            </a:r>
            <a:r>
              <a:rPr kumimoji="1" lang="en-US" altLang="ja-JP" sz="1600" b="1" dirty="0">
                <a:solidFill>
                  <a:srgbClr val="FF0000"/>
                </a:solidFill>
                <a:latin typeface="BIZ UDPゴシック" panose="020B0400000000000000" pitchFamily="50" charset="-128"/>
                <a:ea typeface="BIZ UDPゴシック" panose="020B0400000000000000" pitchFamily="50" charset="-128"/>
              </a:rPr>
              <a:t>】</a:t>
            </a:r>
            <a:r>
              <a:rPr kumimoji="1" lang="ja-JP" altLang="en-US" sz="1600" b="1" dirty="0">
                <a:solidFill>
                  <a:srgbClr val="FF0000"/>
                </a:solidFill>
                <a:latin typeface="BIZ UDPゴシック" panose="020B0400000000000000" pitchFamily="50" charset="-128"/>
                <a:ea typeface="BIZ UDPゴシック" panose="020B0400000000000000" pitchFamily="50" charset="-128"/>
              </a:rPr>
              <a:t>よりも</a:t>
            </a:r>
            <a:r>
              <a:rPr kumimoji="1" lang="en-US" altLang="ja-JP" sz="1600" b="1" dirty="0">
                <a:solidFill>
                  <a:srgbClr val="FF0000"/>
                </a:solidFill>
                <a:latin typeface="BIZ UDPゴシック" panose="020B0400000000000000" pitchFamily="50" charset="-128"/>
                <a:ea typeface="BIZ UDPゴシック" panose="020B0400000000000000" pitchFamily="50" charset="-128"/>
              </a:rPr>
              <a:t>【</a:t>
            </a:r>
            <a:r>
              <a:rPr kumimoji="1" lang="ja-JP" altLang="en-US" sz="1600" b="1" dirty="0">
                <a:solidFill>
                  <a:srgbClr val="FF0000"/>
                </a:solidFill>
                <a:latin typeface="BIZ UDPゴシック" panose="020B0400000000000000" pitchFamily="50" charset="-128"/>
                <a:ea typeface="BIZ UDPゴシック" panose="020B0400000000000000" pitchFamily="50" charset="-128"/>
              </a:rPr>
              <a:t>予防</a:t>
            </a:r>
            <a:r>
              <a:rPr kumimoji="1" lang="en-US" altLang="ja-JP" sz="1600" b="1" dirty="0">
                <a:solidFill>
                  <a:srgbClr val="FF0000"/>
                </a:solidFill>
                <a:latin typeface="BIZ UDPゴシック" panose="020B0400000000000000" pitchFamily="50" charset="-128"/>
                <a:ea typeface="BIZ UDPゴシック" panose="020B0400000000000000" pitchFamily="50" charset="-128"/>
              </a:rPr>
              <a:t>】</a:t>
            </a:r>
            <a:r>
              <a:rPr kumimoji="1" lang="ja-JP" altLang="en-US" sz="1600" b="1" dirty="0">
                <a:solidFill>
                  <a:srgbClr val="FF0000"/>
                </a:solidFill>
                <a:latin typeface="BIZ UDPゴシック" panose="020B0400000000000000" pitchFamily="50" charset="-128"/>
                <a:ea typeface="BIZ UDPゴシック" panose="020B0400000000000000" pitchFamily="50" charset="-128"/>
              </a:rPr>
              <a:t>を</a:t>
            </a:r>
            <a:endParaRPr kumimoji="1" lang="en-US" altLang="ja-JP" sz="1600" b="1" dirty="0">
              <a:solidFill>
                <a:srgbClr val="FF0000"/>
              </a:solidFill>
              <a:latin typeface="BIZ UDPゴシック" panose="020B0400000000000000" pitchFamily="50" charset="-128"/>
              <a:ea typeface="BIZ UDPゴシック" panose="020B0400000000000000" pitchFamily="50" charset="-128"/>
            </a:endParaRPr>
          </a:p>
          <a:p>
            <a:r>
              <a:rPr kumimoji="1" lang="ja-JP" altLang="en-US" sz="1600" b="1" dirty="0">
                <a:solidFill>
                  <a:srgbClr val="FF0000"/>
                </a:solidFill>
                <a:latin typeface="BIZ UDPゴシック" panose="020B0400000000000000" pitchFamily="50" charset="-128"/>
                <a:ea typeface="BIZ UDPゴシック" panose="020B0400000000000000" pitchFamily="50" charset="-128"/>
              </a:rPr>
              <a:t>　</a:t>
            </a:r>
            <a:r>
              <a:rPr kumimoji="1" lang="ja-JP" altLang="en-US" sz="1200" b="1" dirty="0">
                <a:latin typeface="BIZ UDPゴシック" panose="020B0400000000000000" pitchFamily="50" charset="-128"/>
                <a:ea typeface="BIZ UDPゴシック" panose="020B0400000000000000" pitchFamily="50" charset="-128"/>
              </a:rPr>
              <a:t>パニックが起こっている時、コントロール出来ない不安や恐怖と闘いながら本人も辛い思いをしています。繰り返すと不安が大きくなり</a:t>
            </a:r>
            <a:endParaRPr kumimoji="1" lang="en-US" altLang="ja-JP" sz="1200" b="1" dirty="0">
              <a:latin typeface="BIZ UDPゴシック" panose="020B0400000000000000" pitchFamily="50" charset="-128"/>
              <a:ea typeface="BIZ UDPゴシック" panose="020B0400000000000000" pitchFamily="50" charset="-128"/>
            </a:endParaRPr>
          </a:p>
          <a:p>
            <a:r>
              <a:rPr kumimoji="1" lang="ja-JP" altLang="en-US" sz="1200" b="1" dirty="0">
                <a:latin typeface="BIZ UDPゴシック" panose="020B0400000000000000" pitchFamily="50" charset="-128"/>
                <a:ea typeface="BIZ UDPゴシック" panose="020B0400000000000000" pitchFamily="50" charset="-128"/>
              </a:rPr>
              <a:t>より神経過敏になりパニックになりやすくなります。起きてから対応するのでなく、起こさないように配慮する事が大切だといえます。</a:t>
            </a:r>
          </a:p>
        </p:txBody>
      </p:sp>
      <p:sp>
        <p:nvSpPr>
          <p:cNvPr id="22" name="テキスト ボックス 21">
            <a:extLst>
              <a:ext uri="{FF2B5EF4-FFF2-40B4-BE49-F238E27FC236}">
                <a16:creationId xmlns:a16="http://schemas.microsoft.com/office/drawing/2014/main" id="{62F57D8C-B7D2-AA4C-D857-2DCEC5FA9CC4}"/>
              </a:ext>
            </a:extLst>
          </p:cNvPr>
          <p:cNvSpPr txBox="1"/>
          <p:nvPr/>
        </p:nvSpPr>
        <p:spPr>
          <a:xfrm>
            <a:off x="277438" y="6276968"/>
            <a:ext cx="3262432" cy="461665"/>
          </a:xfrm>
          <a:prstGeom prst="rect">
            <a:avLst/>
          </a:prstGeom>
          <a:noFill/>
        </p:spPr>
        <p:txBody>
          <a:bodyPr wrap="none" rtlCol="0">
            <a:spAutoFit/>
          </a:bodyPr>
          <a:lstStyle/>
          <a:p>
            <a:r>
              <a:rPr kumimoji="1" lang="en-US" altLang="ja-JP" sz="1200" b="1" dirty="0"/>
              <a:t>※</a:t>
            </a:r>
            <a:r>
              <a:rPr kumimoji="1" lang="ja-JP" altLang="en-US" sz="1200" b="1" dirty="0"/>
              <a:t>参考書籍</a:t>
            </a:r>
            <a:r>
              <a:rPr kumimoji="1" lang="en-US" altLang="ja-JP" sz="1200" b="1" dirty="0"/>
              <a:t>【</a:t>
            </a:r>
            <a:r>
              <a:rPr kumimoji="1" lang="ja-JP" altLang="en-US" sz="1200" b="1" dirty="0"/>
              <a:t>支援の仕方で子どもは変わる</a:t>
            </a:r>
            <a:r>
              <a:rPr kumimoji="1" lang="en-US" altLang="ja-JP" sz="1200" b="1" dirty="0"/>
              <a:t>】</a:t>
            </a:r>
          </a:p>
          <a:p>
            <a:r>
              <a:rPr kumimoji="1" lang="ja-JP" altLang="en-US" sz="1200" b="1" dirty="0"/>
              <a:t>　　　　　　榊原洋一　著　</a:t>
            </a:r>
            <a:endParaRPr kumimoji="1" lang="en-US" altLang="ja-JP" sz="1200" b="1" dirty="0"/>
          </a:p>
        </p:txBody>
      </p:sp>
    </p:spTree>
    <p:extLst>
      <p:ext uri="{BB962C8B-B14F-4D97-AF65-F5344CB8AC3E}">
        <p14:creationId xmlns:p14="http://schemas.microsoft.com/office/powerpoint/2010/main" val="96708929"/>
      </p:ext>
    </p:extLst>
  </p:cSld>
  <p:clrMapOvr>
    <a:masterClrMapping/>
  </p:clrMapOvr>
</p:sld>
</file>

<file path=ppt/theme/theme1.xml><?xml version="1.0" encoding="utf-8"?>
<a:theme xmlns:a="http://schemas.openxmlformats.org/drawingml/2006/main" name="バッジ">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ED409D-D761-44D8-8125-D888C04D1BDB}">
  <ds:schemaRefs>
    <ds:schemaRef ds:uri="http://schemas.microsoft.com/sharepoint/v3/contenttype/forms"/>
  </ds:schemaRefs>
</ds:datastoreItem>
</file>

<file path=customXml/itemProps2.xml><?xml version="1.0" encoding="utf-8"?>
<ds:datastoreItem xmlns:ds="http://schemas.openxmlformats.org/officeDocument/2006/customXml" ds:itemID="{903B9E78-595F-41AA-B8FF-1657B24A64F3}">
  <ds:schemaRefs>
    <ds:schemaRef ds:uri="http://purl.org/dc/elements/1.1/"/>
    <ds:schemaRef ds:uri="http://schemas.microsoft.com/office/2006/metadata/properties"/>
    <ds:schemaRef ds:uri="http://schemas.microsoft.com/office/2006/documentManagement/types"/>
    <ds:schemaRef ds:uri="http://purl.org/dc/terms/"/>
    <ds:schemaRef ds:uri="16c05727-aa75-4e4a-9b5f-8a80a1165891"/>
    <ds:schemaRef ds:uri="http://purl.org/dc/dcmitype/"/>
    <ds:schemaRef ds:uri="http://schemas.microsoft.com/office/infopath/2007/PartnerControls"/>
    <ds:schemaRef ds:uri="http://schemas.openxmlformats.org/package/2006/metadata/core-properties"/>
    <ds:schemaRef ds:uri="71af3243-3dd4-4a8d-8c0d-dd76da1f02a5"/>
    <ds:schemaRef ds:uri="http://www.w3.org/XML/1998/namespace"/>
  </ds:schemaRefs>
</ds:datastoreItem>
</file>

<file path=customXml/itemProps3.xml><?xml version="1.0" encoding="utf-8"?>
<ds:datastoreItem xmlns:ds="http://schemas.openxmlformats.org/officeDocument/2006/customXml" ds:itemID="{BC64FCEF-5D02-4451-89DD-C5055544A8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保育バッジのデザイン</Template>
  <TotalTime>4653</TotalTime>
  <Words>398</Words>
  <Application>Microsoft Office PowerPoint</Application>
  <PresentationFormat>ワイド画面</PresentationFormat>
  <Paragraphs>36</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UDPゴシック</vt:lpstr>
      <vt:lpstr>Meiryo UI</vt:lpstr>
      <vt:lpstr>Arial</vt:lpstr>
      <vt:lpstr>Gill Sans MT</vt:lpstr>
      <vt:lpstr>バッジ</vt:lpstr>
      <vt:lpstr>お家で出来る支援⑫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お家で出来る支援②</dc:title>
  <dc:creator>塗木 亜由美</dc:creator>
  <cp:lastModifiedBy>塗木 亜由美</cp:lastModifiedBy>
  <cp:revision>26</cp:revision>
  <cp:lastPrinted>2023-08-23T01:38:28Z</cp:lastPrinted>
  <dcterms:created xsi:type="dcterms:W3CDTF">2022-05-21T12:23:38Z</dcterms:created>
  <dcterms:modified xsi:type="dcterms:W3CDTF">2023-08-23T01:38:42Z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